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jpg" ContentType="image/jpeg"/>
  <Default Extension="rels" ContentType="application/vnd.openxmlformats-package.relationships+xml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61" r:id="rId4"/>
    <p:sldId id="258" r:id="rId5"/>
    <p:sldId id="259" r:id="rId6"/>
    <p:sldId id="260" r:id="rId7"/>
    <p:sldId id="262" r:id="rId8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6" d="100"/>
          <a:sy n="86" d="100"/>
        </p:scale>
        <p:origin x="-1424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628986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956343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67168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97206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874078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888309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32177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15205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626525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715995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607069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07F2776-D3A9-174B-8234-C69429E30D88}" type="datetimeFigureOut">
              <a:rPr lang="en-US" smtClean="0"/>
              <a:t>6/25/16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EE588-2D39-1449-8B79-FD6C575357C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567409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gif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2211437"/>
          </a:xfrm>
        </p:spPr>
        <p:txBody>
          <a:bodyPr>
            <a:normAutofit fontScale="90000"/>
          </a:bodyPr>
          <a:lstStyle/>
          <a:p>
            <a:r>
              <a:rPr lang="en-US" sz="6000" dirty="0" smtClean="0"/>
              <a:t>What Languages Do you </a:t>
            </a:r>
            <a:br>
              <a:rPr lang="en-US" sz="6000" dirty="0" smtClean="0"/>
            </a:br>
            <a:r>
              <a:rPr lang="en-US" sz="6000" dirty="0" smtClean="0"/>
              <a:t>Speak?</a:t>
            </a:r>
            <a:endParaRPr lang="en-US" sz="6000" dirty="0"/>
          </a:p>
        </p:txBody>
      </p:sp>
    </p:spTree>
    <p:extLst>
      <p:ext uri="{BB962C8B-B14F-4D97-AF65-F5344CB8AC3E}">
        <p14:creationId xmlns:p14="http://schemas.microsoft.com/office/powerpoint/2010/main" val="7995484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dirty="0" smtClean="0">
                <a:solidFill>
                  <a:srgbClr val="0000FF"/>
                </a:solidFill>
                <a:latin typeface="华文仿宋"/>
                <a:ea typeface="华文仿宋"/>
                <a:cs typeface="华文仿宋"/>
              </a:rPr>
              <a:t>你</a:t>
            </a:r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法语</a:t>
            </a:r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吗</a:t>
            </a:r>
            <a:r>
              <a:rPr lang="zh-CN" altLang="en-US" sz="8000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？</a:t>
            </a:r>
            <a:endParaRPr lang="en-US" sz="8000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4" name="Picture 3" descr="man-with-questio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12" y="1654041"/>
            <a:ext cx="4551235" cy="490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575821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我会说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法语</a:t>
            </a:r>
            <a:endParaRPr lang="en-US" sz="8000" b="1" dirty="0">
              <a:solidFill>
                <a:srgbClr val="FF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3" name="Picture 2" descr="french flag.gif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89219" y="1688849"/>
            <a:ext cx="5352971" cy="490332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8520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dirty="0" smtClean="0">
                <a:solidFill>
                  <a:srgbClr val="0000FF"/>
                </a:solidFill>
                <a:latin typeface="华文仿宋"/>
                <a:ea typeface="华文仿宋"/>
                <a:cs typeface="华文仿宋"/>
              </a:rPr>
              <a:t>你</a:t>
            </a:r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日语</a:t>
            </a:r>
            <a:r>
              <a:rPr lang="zh-CN" altLang="en-US" sz="8000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吗</a:t>
            </a:r>
            <a:r>
              <a:rPr lang="zh-CN" altLang="zh-CN" sz="8000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？</a:t>
            </a:r>
            <a:endParaRPr lang="en-US" sz="8000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5" name="Picture 4" descr="man-with-questio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12" y="1654041"/>
            <a:ext cx="4551235" cy="490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278665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>
          <a:xfrm>
            <a:off x="265239" y="1042586"/>
            <a:ext cx="5862755" cy="1143000"/>
          </a:xfrm>
        </p:spPr>
        <p:txBody>
          <a:bodyPr>
            <a:noAutofit/>
          </a:bodyPr>
          <a:lstStyle/>
          <a:p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我会说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日语。</a:t>
            </a:r>
            <a:endParaRPr lang="en-US" sz="8000" b="1" dirty="0">
              <a:solidFill>
                <a:srgbClr val="FF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5" name="Picture 4" descr="japanese_girl_png_by_abagil_by_abagil-d97846t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710434" y="0"/>
            <a:ext cx="4684426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1860513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dirty="0" smtClean="0">
                <a:solidFill>
                  <a:srgbClr val="0000FF"/>
                </a:solidFill>
                <a:latin typeface="华文仿宋"/>
                <a:ea typeface="华文仿宋"/>
                <a:cs typeface="华文仿宋"/>
              </a:rPr>
              <a:t>你</a:t>
            </a:r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汉语</a:t>
            </a:r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吗</a:t>
            </a:r>
            <a:r>
              <a:rPr lang="zh-CN" altLang="en-US" sz="8000" dirty="0" smtClean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？</a:t>
            </a:r>
            <a:endParaRPr lang="en-US" sz="8000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5" name="Picture 4" descr="man-with-question-01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34512" y="1654041"/>
            <a:ext cx="4551235" cy="490859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0364164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zh-CN" altLang="en-US" sz="8000" dirty="0" smtClean="0">
                <a:latin typeface="华文仿宋"/>
                <a:ea typeface="华文仿宋"/>
                <a:cs typeface="华文仿宋"/>
              </a:rPr>
              <a:t>我会说</a:t>
            </a:r>
            <a:r>
              <a:rPr lang="zh-CN" altLang="en-US" sz="8000" b="1" dirty="0" smtClean="0">
                <a:solidFill>
                  <a:srgbClr val="FF0000"/>
                </a:solidFill>
                <a:latin typeface="华文仿宋"/>
                <a:ea typeface="华文仿宋"/>
                <a:cs typeface="华文仿宋"/>
              </a:rPr>
              <a:t>汉语</a:t>
            </a:r>
            <a:r>
              <a:rPr lang="zh-CN" altLang="en-US" sz="8000" dirty="0">
                <a:solidFill>
                  <a:srgbClr val="000000"/>
                </a:solidFill>
                <a:latin typeface="华文仿宋"/>
                <a:ea typeface="华文仿宋"/>
                <a:cs typeface="华文仿宋"/>
              </a:rPr>
              <a:t>。</a:t>
            </a:r>
            <a:endParaRPr lang="en-US" sz="8000" dirty="0">
              <a:solidFill>
                <a:srgbClr val="000000"/>
              </a:solidFill>
              <a:latin typeface="华文仿宋"/>
              <a:ea typeface="华文仿宋"/>
              <a:cs typeface="华文仿宋"/>
            </a:endParaRPr>
          </a:p>
        </p:txBody>
      </p:sp>
      <p:pic>
        <p:nvPicPr>
          <p:cNvPr id="2" name="Picture 1" descr="yao-2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29096" y="1714500"/>
            <a:ext cx="6858000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892935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14</TotalTime>
  <Words>17</Words>
  <Application>Microsoft Macintosh PowerPoint</Application>
  <PresentationFormat>On-screen Show (4:3)</PresentationFormat>
  <Paragraphs>7</Paragraphs>
  <Slides>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8" baseType="lpstr">
      <vt:lpstr>Office Theme</vt:lpstr>
      <vt:lpstr>What Languages Do you  Speak?</vt:lpstr>
      <vt:lpstr>你会说法语吗？</vt:lpstr>
      <vt:lpstr>我会说法语</vt:lpstr>
      <vt:lpstr>你会说日语吗？</vt:lpstr>
      <vt:lpstr>我会说日语。</vt:lpstr>
      <vt:lpstr>你会说汉语吗？</vt:lpstr>
      <vt:lpstr>我会说汉语。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What Languages Do you  Speak?</dc:title>
  <dc:creator>Shaz</dc:creator>
  <cp:lastModifiedBy>Shaz</cp:lastModifiedBy>
  <cp:revision>3</cp:revision>
  <dcterms:created xsi:type="dcterms:W3CDTF">2016-06-25T22:50:25Z</dcterms:created>
  <dcterms:modified xsi:type="dcterms:W3CDTF">2016-06-25T23:04:26Z</dcterms:modified>
</cp:coreProperties>
</file>