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9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6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1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2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4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8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1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2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6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15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7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F2776-D3A9-174B-8234-C69429E30D88}" type="datetimeFigureOut">
              <a:rPr lang="en-US" smtClean="0"/>
              <a:t>6/25/16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EE588-2D39-1449-8B79-FD6C57535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7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11437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What Languages Do you </a:t>
            </a:r>
            <a:br>
              <a:rPr lang="en-US" sz="6000" dirty="0" smtClean="0"/>
            </a:br>
            <a:r>
              <a:rPr lang="en-US" sz="6000" dirty="0" smtClean="0"/>
              <a:t>Speak?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99548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8000" dirty="0" smtClean="0">
                <a:solidFill>
                  <a:srgbClr val="0000FF"/>
                </a:solidFill>
                <a:latin typeface="华文仿宋"/>
                <a:ea typeface="华文仿宋"/>
                <a:cs typeface="华文仿宋"/>
              </a:rPr>
              <a:t>你</a:t>
            </a:r>
            <a:r>
              <a:rPr lang="zh-CN" altLang="en-US" sz="8000" dirty="0" smtClean="0">
                <a:latin typeface="华文仿宋"/>
                <a:ea typeface="华文仿宋"/>
                <a:cs typeface="华文仿宋"/>
              </a:rPr>
              <a:t>会说</a:t>
            </a:r>
            <a:r>
              <a:rPr lang="zh-CN" altLang="en-US" sz="80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法语</a:t>
            </a:r>
            <a:r>
              <a:rPr lang="zh-CN" altLang="en-US" sz="8000" dirty="0" smtClean="0">
                <a:latin typeface="华文仿宋"/>
                <a:ea typeface="华文仿宋"/>
                <a:cs typeface="华文仿宋"/>
              </a:rPr>
              <a:t>吗</a:t>
            </a:r>
            <a:r>
              <a:rPr lang="zh-CN" altLang="en-US" sz="8000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？</a:t>
            </a:r>
            <a:endParaRPr lang="en-US" sz="8000" dirty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pic>
        <p:nvPicPr>
          <p:cNvPr id="4" name="Picture 3" descr="man-with-question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512" y="1654041"/>
            <a:ext cx="4551235" cy="490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5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8000" dirty="0" smtClean="0">
                <a:latin typeface="华文仿宋"/>
                <a:ea typeface="华文仿宋"/>
                <a:cs typeface="华文仿宋"/>
              </a:rPr>
              <a:t>我会说</a:t>
            </a:r>
            <a:r>
              <a:rPr lang="zh-CN" altLang="en-US" sz="80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法语</a:t>
            </a:r>
            <a:endParaRPr lang="en-US" sz="8000" b="1" dirty="0">
              <a:solidFill>
                <a:srgbClr val="FF0000"/>
              </a:solidFill>
              <a:latin typeface="华文仿宋"/>
              <a:ea typeface="华文仿宋"/>
              <a:cs typeface="华文仿宋"/>
            </a:endParaRPr>
          </a:p>
        </p:txBody>
      </p:sp>
      <p:pic>
        <p:nvPicPr>
          <p:cNvPr id="3" name="Picture 2" descr="french flag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219" y="1688849"/>
            <a:ext cx="5352971" cy="490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2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8000" dirty="0" smtClean="0">
                <a:solidFill>
                  <a:srgbClr val="0000FF"/>
                </a:solidFill>
                <a:latin typeface="华文仿宋"/>
                <a:ea typeface="华文仿宋"/>
                <a:cs typeface="华文仿宋"/>
              </a:rPr>
              <a:t>你</a:t>
            </a:r>
            <a:r>
              <a:rPr lang="zh-CN" altLang="en-US" sz="8000" dirty="0" smtClean="0">
                <a:latin typeface="华文仿宋"/>
                <a:ea typeface="华文仿宋"/>
                <a:cs typeface="华文仿宋"/>
              </a:rPr>
              <a:t>会说</a:t>
            </a:r>
            <a:r>
              <a:rPr lang="zh-CN" altLang="en-US" sz="80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日语</a:t>
            </a:r>
            <a:r>
              <a:rPr lang="zh-CN" altLang="en-US" sz="8000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吗</a:t>
            </a:r>
            <a:r>
              <a:rPr lang="zh-CN" altLang="zh-CN" sz="8000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？</a:t>
            </a:r>
            <a:endParaRPr lang="en-US" sz="8000" dirty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pic>
        <p:nvPicPr>
          <p:cNvPr id="5" name="Picture 4" descr="man-with-question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512" y="1654041"/>
            <a:ext cx="4551235" cy="490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78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65239" y="1042586"/>
            <a:ext cx="5862755" cy="1143000"/>
          </a:xfrm>
        </p:spPr>
        <p:txBody>
          <a:bodyPr>
            <a:noAutofit/>
          </a:bodyPr>
          <a:lstStyle/>
          <a:p>
            <a:r>
              <a:rPr lang="zh-CN" altLang="en-US" sz="8000" dirty="0" smtClean="0">
                <a:latin typeface="华文仿宋"/>
                <a:ea typeface="华文仿宋"/>
                <a:cs typeface="华文仿宋"/>
              </a:rPr>
              <a:t>我会说</a:t>
            </a:r>
            <a:r>
              <a:rPr lang="zh-CN" altLang="en-US" sz="80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日语。</a:t>
            </a:r>
            <a:endParaRPr lang="en-US" sz="8000" b="1" dirty="0">
              <a:solidFill>
                <a:srgbClr val="FF0000"/>
              </a:solidFill>
              <a:latin typeface="华文仿宋"/>
              <a:ea typeface="华文仿宋"/>
              <a:cs typeface="华文仿宋"/>
            </a:endParaRPr>
          </a:p>
        </p:txBody>
      </p:sp>
      <p:pic>
        <p:nvPicPr>
          <p:cNvPr id="5" name="Picture 4" descr="japanese_girl_png_by_abagil_by_abagil-d97846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434" y="0"/>
            <a:ext cx="46844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60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8000" dirty="0" smtClean="0">
                <a:solidFill>
                  <a:srgbClr val="0000FF"/>
                </a:solidFill>
                <a:latin typeface="华文仿宋"/>
                <a:ea typeface="华文仿宋"/>
                <a:cs typeface="华文仿宋"/>
              </a:rPr>
              <a:t>你</a:t>
            </a:r>
            <a:r>
              <a:rPr lang="zh-CN" altLang="en-US" sz="8000" dirty="0" smtClean="0">
                <a:latin typeface="华文仿宋"/>
                <a:ea typeface="华文仿宋"/>
                <a:cs typeface="华文仿宋"/>
              </a:rPr>
              <a:t>会说</a:t>
            </a:r>
            <a:r>
              <a:rPr lang="zh-CN" altLang="en-US" sz="80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汉语</a:t>
            </a:r>
            <a:r>
              <a:rPr lang="zh-CN" altLang="en-US" sz="8000" dirty="0" smtClean="0">
                <a:latin typeface="华文仿宋"/>
                <a:ea typeface="华文仿宋"/>
                <a:cs typeface="华文仿宋"/>
              </a:rPr>
              <a:t>吗</a:t>
            </a:r>
            <a:r>
              <a:rPr lang="zh-CN" altLang="en-US" sz="8000" dirty="0" smtClean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？</a:t>
            </a:r>
            <a:endParaRPr lang="en-US" sz="8000" dirty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pic>
        <p:nvPicPr>
          <p:cNvPr id="5" name="Picture 4" descr="man-with-question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512" y="1654041"/>
            <a:ext cx="4551235" cy="490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64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CN" altLang="en-US" sz="8000" dirty="0" smtClean="0">
                <a:latin typeface="华文仿宋"/>
                <a:ea typeface="华文仿宋"/>
                <a:cs typeface="华文仿宋"/>
              </a:rPr>
              <a:t>我会说</a:t>
            </a:r>
            <a:r>
              <a:rPr lang="zh-CN" altLang="en-US" sz="8000" b="1" dirty="0" smtClean="0">
                <a:solidFill>
                  <a:srgbClr val="FF0000"/>
                </a:solidFill>
                <a:latin typeface="华文仿宋"/>
                <a:ea typeface="华文仿宋"/>
                <a:cs typeface="华文仿宋"/>
              </a:rPr>
              <a:t>汉语</a:t>
            </a:r>
            <a:r>
              <a:rPr lang="zh-CN" altLang="en-US" sz="8000" dirty="0">
                <a:solidFill>
                  <a:srgbClr val="000000"/>
                </a:solidFill>
                <a:latin typeface="华文仿宋"/>
                <a:ea typeface="华文仿宋"/>
                <a:cs typeface="华文仿宋"/>
              </a:rPr>
              <a:t>。</a:t>
            </a:r>
            <a:endParaRPr lang="en-US" sz="8000" dirty="0">
              <a:solidFill>
                <a:srgbClr val="000000"/>
              </a:solidFill>
              <a:latin typeface="华文仿宋"/>
              <a:ea typeface="华文仿宋"/>
              <a:cs typeface="华文仿宋"/>
            </a:endParaRPr>
          </a:p>
        </p:txBody>
      </p:sp>
      <p:pic>
        <p:nvPicPr>
          <p:cNvPr id="2" name="Picture 1" descr="yao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096" y="171450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929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</Words>
  <Application>Microsoft Macintosh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 Languages Do you  Speak?</vt:lpstr>
      <vt:lpstr>你会说法语吗？</vt:lpstr>
      <vt:lpstr>我会说法语</vt:lpstr>
      <vt:lpstr>你会说日语吗？</vt:lpstr>
      <vt:lpstr>我会说日语。</vt:lpstr>
      <vt:lpstr>你会说汉语吗？</vt:lpstr>
      <vt:lpstr>我会说汉语。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Languages Do you  Speak?</dc:title>
  <dc:creator>Shaz</dc:creator>
  <cp:lastModifiedBy>Shaz</cp:lastModifiedBy>
  <cp:revision>3</cp:revision>
  <dcterms:created xsi:type="dcterms:W3CDTF">2016-06-25T22:50:25Z</dcterms:created>
  <dcterms:modified xsi:type="dcterms:W3CDTF">2016-06-25T23:04:26Z</dcterms:modified>
</cp:coreProperties>
</file>