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notesSlides/notesSlide1.xml" ContentType="application/vnd.openxmlformats-officedocument.presentationml.notesSlide+xml"/>
  <Override PartName="/ppt/media/image5.jpeg" ContentType="image/jpeg"/>
  <Override PartName="/ppt/notesSlides/notesSlide2.xml" ContentType="application/vnd.openxmlformats-officedocument.presentationml.notesSlide+xml"/>
  <Override PartName="/ppt/media/image6.jpeg" ContentType="image/jpeg"/>
  <Override PartName="/ppt/notesSlides/notesSlide3.xml" ContentType="application/vnd.openxmlformats-officedocument.presentationml.notesSlide+xml"/>
  <Override PartName="/ppt/media/image7.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jpeg" ContentType="image/jpeg"/>
  <Override PartName="/ppt/media/image9.jpeg" ContentType="image/jpeg"/>
  <Override PartName="/ppt/notesSlides/notesSlide6.xml" ContentType="application/vnd.openxmlformats-officedocument.presentationml.notesSlide+xml"/>
  <Override PartName="/ppt/media/image10.jpeg" ContentType="image/jpeg"/>
  <Override PartName="/ppt/media/image11.jpeg" ContentType="image/jpeg"/>
  <Override PartName="/ppt/notesSlides/notesSlide7.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0.jpeg" ContentType="image/jpeg"/>
  <Override PartName="/ppt/notesSlides/notesSlide10.xml" ContentType="application/vnd.openxmlformats-officedocument.presentationml.notesSlide+xml"/>
  <Override PartName="/ppt/media/image21.jpeg" ContentType="image/jpeg"/>
  <Override PartName="/ppt/notesSlides/notesSlide11.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61CBB22-3A09-438A-BE63-8D73011BC797}"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p:nvPr>
            <p:ph type="sldImg"/>
          </p:nvPr>
        </p:nvSpPr>
        <p:spPr>
          <a:xfrm>
            <a:off x="1143000" y="685800"/>
            <a:ext cx="4572000" cy="3429000"/>
          </a:xfrm>
          <a:prstGeom prst="rect">
            <a:avLst/>
          </a:prstGeom>
        </p:spPr>
        <p:txBody>
          <a:bodyPr/>
          <a:lstStyle/>
          <a:p>
            <a:pPr/>
          </a:p>
        </p:txBody>
      </p:sp>
      <p:sp>
        <p:nvSpPr>
          <p:cNvPr id="591" name="Shape 5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r>
              <a:t>L</a:t>
            </a:r>
            <a:r>
              <a:rPr sz="1600"/>
              <a:t>et me take you through my experience of learning Chinese.</a:t>
            </a:r>
            <a:endParaRPr sz="1600"/>
          </a:p>
          <a:p>
            <a:pPr/>
            <a:r>
              <a:rPr sz="1600"/>
              <a:t>This is the type of classroom I went to in Nanjing Normal University.</a:t>
            </a:r>
            <a:endParaRPr sz="1600"/>
          </a:p>
          <a:p>
            <a:pPr/>
            <a:r>
              <a:rPr sz="1600"/>
              <a:t>Teacher-focused. Students passive.</a:t>
            </a:r>
            <a:endParaRPr sz="1600"/>
          </a:p>
          <a:p>
            <a:pPr/>
            <a:r>
              <a:rPr sz="1600"/>
              <a:t>I did not get out of my seat once.</a:t>
            </a:r>
            <a:endParaRPr sz="1600"/>
          </a:p>
          <a:p>
            <a:pPr/>
            <a:r>
              <a:rPr sz="1600"/>
              <a:t>Obviously this is an old classroom, but the set up remains in many language classrooms.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lvl1pPr defTabSz="584200">
              <a:defRPr sz="2000"/>
            </a:lvl1pPr>
          </a:lstStyle>
          <a:p>
            <a:pPr/>
            <a:r>
              <a:t>** Example Contract - What? No Bathroom!!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6" name="Shape 806"/>
          <p:cNvSpPr/>
          <p:nvPr>
            <p:ph type="sldImg"/>
          </p:nvPr>
        </p:nvSpPr>
        <p:spPr>
          <a:prstGeom prst="rect">
            <a:avLst/>
          </a:prstGeom>
        </p:spPr>
        <p:txBody>
          <a:bodyPr/>
          <a:lstStyle/>
          <a:p>
            <a:pPr/>
          </a:p>
        </p:txBody>
      </p:sp>
      <p:sp>
        <p:nvSpPr>
          <p:cNvPr id="807" name="Shape 807"/>
          <p:cNvSpPr/>
          <p:nvPr>
            <p:ph type="body" sz="quarter" idx="1"/>
          </p:nvPr>
        </p:nvSpPr>
        <p:spPr>
          <a:prstGeom prst="rect">
            <a:avLst/>
          </a:prstGeom>
        </p:spPr>
        <p:txBody>
          <a:bodyPr/>
          <a:lstStyle/>
          <a:p>
            <a:pPr marL="40639" marR="40639" defTabSz="457200">
              <a:lnSpc>
                <a:spcPts val="3500"/>
              </a:lnSpc>
              <a:buClr>
                <a:srgbClr val="6B3E3B"/>
              </a:buClr>
              <a:buFont typeface="Chalkboard SE Regular"/>
              <a:defRPr sz="2400">
                <a:solidFill>
                  <a:srgbClr val="6B3E3B"/>
                </a:solidFill>
                <a:uFill>
                  <a:solidFill>
                    <a:srgbClr val="6B3E3B"/>
                  </a:solidFill>
                </a:uFill>
                <a:latin typeface="Chalkboard SE Regular"/>
                <a:ea typeface="Chalkboard SE Regular"/>
                <a:cs typeface="Chalkboard SE Regular"/>
                <a:sym typeface="Chalkboard SE Regular"/>
              </a:defRPr>
            </a:pPr>
            <a:r>
              <a:t>A theme acts as an umbrella..it gives topics a CONTEXT</a:t>
            </a:r>
          </a:p>
          <a:p>
            <a:pPr marL="40639" marR="40639" defTabSz="457200">
              <a:lnSpc>
                <a:spcPts val="3500"/>
              </a:lnSpc>
              <a:buClr>
                <a:srgbClr val="6B3E3B"/>
              </a:buClr>
              <a:buFont typeface="Chalkboard SE Regular"/>
              <a:defRPr sz="2400">
                <a:solidFill>
                  <a:srgbClr val="6B3E3B"/>
                </a:solidFill>
                <a:uFill>
                  <a:solidFill>
                    <a:srgbClr val="6B3E3B"/>
                  </a:solidFill>
                </a:uFill>
                <a:latin typeface="Chalkboard SE Regular"/>
                <a:ea typeface="Chalkboard SE Regular"/>
                <a:cs typeface="Chalkboard SE Regular"/>
                <a:sym typeface="Chalkboard SE Regular"/>
              </a:defRPr>
            </a:pPr>
            <a:r>
              <a:t>The theme groups topics together so learning is meaningful and related to real world situations.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defRPr sz="1600"/>
            </a:pPr>
            <a:r>
              <a:t>This what my teacher looked like. He would stand at the chalkboard and we had to copy Chinese characters over and over again.</a:t>
            </a:r>
          </a:p>
          <a:p>
            <a:pPr>
              <a:defRPr sz="1600"/>
            </a:pPr>
            <a:r>
              <a:t>We repeated what he said.</a:t>
            </a:r>
          </a:p>
          <a:p>
            <a:pPr>
              <a:defRPr sz="1600"/>
            </a:pPr>
            <a:r>
              <a:t>We read.</a:t>
            </a:r>
          </a:p>
          <a:p>
            <a:pPr>
              <a:defRPr sz="1600"/>
            </a:pPr>
            <a:r>
              <a:t>We wrote was he wrote.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defRPr sz="1600"/>
            </a:pPr>
            <a:r>
              <a:t>This is what I looked like in class. Very little interaction with anyone.</a:t>
            </a:r>
          </a:p>
          <a:p>
            <a:pPr>
              <a:defRPr sz="1600"/>
            </a:pPr>
            <a:r>
              <a:t>Memorization.</a:t>
            </a:r>
          </a:p>
          <a:p>
            <a:pPr>
              <a:defRPr sz="1600"/>
            </a:pPr>
            <a:r>
              <a:t>Drill.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defTabSz="584200">
              <a:defRPr sz="1600"/>
            </a:pPr>
            <a:r>
              <a:t>If I was to go back to Nanjing and ask my teacher…why didn’t you use songs, or put us in groups, or watch a video.</a:t>
            </a:r>
          </a:p>
          <a:p>
            <a:pPr defTabSz="584200">
              <a:defRPr sz="1600"/>
            </a:pPr>
            <a:r>
              <a:t>And of course…Chinese is a difficult language, so we must study hard.</a:t>
            </a:r>
          </a:p>
          <a:p>
            <a:pPr defTabSz="584200">
              <a:defRPr sz="1600"/>
            </a:pPr>
            <a:r>
              <a:t>I agree. It is a difficult language, but it can be learnt in a variety of ways.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defTabSz="584200">
              <a:defRPr sz="1600"/>
            </a:pPr>
            <a:r>
              <a:t>So back to the box. The way it has always been done. </a:t>
            </a:r>
          </a:p>
          <a:p>
            <a:pPr defTabSz="584200">
              <a:defRPr sz="1600"/>
            </a:pPr>
            <a:r>
              <a:t>for the next 2 days Want us to think outside this box and be open to anything that will help students learn more effectively.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lvl1pPr defTabSz="584200">
              <a:defRPr sz="1600"/>
            </a:lvl1pPr>
          </a:lstStyle>
          <a:p>
            <a:pPr/>
            <a:r>
              <a:t>So if you had to learn something new, like putting furniture together, what is your preference? raise your hand.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3" name="Shape 683"/>
          <p:cNvSpPr/>
          <p:nvPr>
            <p:ph type="sldImg"/>
          </p:nvPr>
        </p:nvSpPr>
        <p:spPr>
          <a:prstGeom prst="rect">
            <a:avLst/>
          </a:prstGeom>
        </p:spPr>
        <p:txBody>
          <a:bodyPr/>
          <a:lstStyle/>
          <a:p>
            <a:pPr/>
          </a:p>
        </p:txBody>
      </p:sp>
      <p:sp>
        <p:nvSpPr>
          <p:cNvPr id="684" name="Shape 684"/>
          <p:cNvSpPr/>
          <p:nvPr>
            <p:ph type="body" sz="quarter" idx="1"/>
          </p:nvPr>
        </p:nvSpPr>
        <p:spPr>
          <a:prstGeom prst="rect">
            <a:avLst/>
          </a:prstGeom>
        </p:spPr>
        <p:txBody>
          <a:bodyPr/>
          <a:lstStyle>
            <a:lvl1pPr defTabSz="584200">
              <a:defRPr sz="1600"/>
            </a:lvl1pPr>
          </a:lstStyle>
          <a:p>
            <a:pPr/>
            <a:r>
              <a:t>Each student enters your classroom with a unique set of strengths and weaknesses.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defTabSz="584200">
              <a:defRPr sz="2000"/>
            </a:pPr>
            <a:r>
              <a:t>One thing about Secondary students...they are independent. They like choice.</a:t>
            </a:r>
          </a:p>
          <a:p>
            <a:pPr defTabSz="584200">
              <a:defRPr sz="2000"/>
            </a:pPr>
            <a:r>
              <a:t>Whenever I gave a task, you would hear this..collective sigh...</a:t>
            </a:r>
          </a:p>
          <a:p>
            <a:pPr defTabSz="584200">
              <a:defRPr sz="2000"/>
            </a:pPr>
            <a:r>
              <a:t>And one day, a student said...Can I make a song instead of presentation.</a:t>
            </a:r>
          </a:p>
          <a:p>
            <a:pPr defTabSz="584200">
              <a:defRPr sz="2000"/>
            </a:pPr>
            <a:r>
              <a:t>For me...that was a light-bulb moment.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lvl1pPr defTabSz="584200">
              <a:defRPr sz="2000"/>
            </a:lvl1pPr>
          </a:lstStyle>
          <a:p>
            <a:pPr/>
            <a:r>
              <a:t>** Example Contract - What? No Bathroom!!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png"/></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85" name="Shape 85"/>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86" name="Shape 86"/>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7" name="Shape 87"/>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1">
    <p:spTree>
      <p:nvGrpSpPr>
        <p:cNvPr id="1" name=""/>
        <p:cNvGrpSpPr/>
        <p:nvPr/>
      </p:nvGrpSpPr>
      <p:grpSpPr>
        <a:xfrm>
          <a:off x="0" y="0"/>
          <a:ext cx="0" cy="0"/>
          <a:chOff x="0" y="0"/>
          <a:chExt cx="0" cy="0"/>
        </a:xfrm>
      </p:grpSpPr>
      <p:sp>
        <p:nvSpPr>
          <p:cNvPr id="94" name="Shape 94"/>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95" name="Shape 95"/>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96" name="Shape 96"/>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2">
    <p:spTree>
      <p:nvGrpSpPr>
        <p:cNvPr id="1" name=""/>
        <p:cNvGrpSpPr/>
        <p:nvPr/>
      </p:nvGrpSpPr>
      <p:grpSpPr>
        <a:xfrm>
          <a:off x="0" y="0"/>
          <a:ext cx="0" cy="0"/>
          <a:chOff x="0" y="0"/>
          <a:chExt cx="0" cy="0"/>
        </a:xfrm>
      </p:grpSpPr>
      <p:sp>
        <p:nvSpPr>
          <p:cNvPr id="103" name="Shape 103"/>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104" name="Shape 104"/>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05" name="Shape 105"/>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3">
    <p:spTree>
      <p:nvGrpSpPr>
        <p:cNvPr id="1" name=""/>
        <p:cNvGrpSpPr/>
        <p:nvPr/>
      </p:nvGrpSpPr>
      <p:grpSpPr>
        <a:xfrm>
          <a:off x="0" y="0"/>
          <a:ext cx="0" cy="0"/>
          <a:chOff x="0" y="0"/>
          <a:chExt cx="0" cy="0"/>
        </a:xfrm>
      </p:grpSpPr>
      <p:sp>
        <p:nvSpPr>
          <p:cNvPr id="112" name="Shape 112"/>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113" name="Shape 113"/>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4" name="Shape 114"/>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4">
    <p:spTree>
      <p:nvGrpSpPr>
        <p:cNvPr id="1" name=""/>
        <p:cNvGrpSpPr/>
        <p:nvPr/>
      </p:nvGrpSpPr>
      <p:grpSpPr>
        <a:xfrm>
          <a:off x="0" y="0"/>
          <a:ext cx="0" cy="0"/>
          <a:chOff x="0" y="0"/>
          <a:chExt cx="0" cy="0"/>
        </a:xfrm>
      </p:grpSpPr>
      <p:sp>
        <p:nvSpPr>
          <p:cNvPr id="121" name="Shape 121"/>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122" name="Shape 122"/>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3" name="Shape 123"/>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0" name="Shape 130"/>
          <p:cNvSpPr/>
          <p:nvPr>
            <p:ph type="title"/>
          </p:nvPr>
        </p:nvSpPr>
        <p:spPr>
          <a:xfrm>
            <a:off x="685800" y="381000"/>
            <a:ext cx="7772400" cy="1600200"/>
          </a:xfrm>
          <a:prstGeom prst="rect">
            <a:avLst/>
          </a:prstGeom>
        </p:spPr>
        <p:txBody>
          <a:bodyPr anchor="ctr"/>
          <a:lstStyle>
            <a:lvl1pPr marL="40640" marR="40640" defTabSz="914400">
              <a:defRPr sz="4200">
                <a:latin typeface="Times"/>
                <a:ea typeface="Times"/>
                <a:cs typeface="Times"/>
                <a:sym typeface="Times"/>
              </a:defRPr>
            </a:lvl1pPr>
          </a:lstStyle>
          <a:p>
            <a:pPr/>
            <a:r>
              <a:t>Title Text</a:t>
            </a:r>
          </a:p>
        </p:txBody>
      </p:sp>
      <p:sp>
        <p:nvSpPr>
          <p:cNvPr id="131" name="Shape 131"/>
          <p:cNvSpPr/>
          <p:nvPr>
            <p:ph type="body" idx="1"/>
          </p:nvPr>
        </p:nvSpPr>
        <p:spPr>
          <a:xfrm>
            <a:off x="685800" y="1981200"/>
            <a:ext cx="7772400" cy="4876800"/>
          </a:xfrm>
          <a:prstGeom prst="rect">
            <a:avLst/>
          </a:prstGeom>
        </p:spPr>
        <p:txBody>
          <a:bodyPr/>
          <a:lstStyle>
            <a:lvl1pPr marR="40640" defTabSz="914400">
              <a:buClrTx/>
              <a:buFontTx/>
              <a:defRPr sz="3000">
                <a:latin typeface="Times"/>
                <a:ea typeface="Times"/>
                <a:cs typeface="Times"/>
                <a:sym typeface="Times"/>
              </a:defRPr>
            </a:lvl1pPr>
            <a:lvl2pPr marR="40640" defTabSz="914400">
              <a:spcBef>
                <a:spcPts val="600"/>
              </a:spcBef>
              <a:buClrTx/>
              <a:buFontTx/>
              <a:defRPr sz="2600">
                <a:latin typeface="Times"/>
                <a:ea typeface="Times"/>
                <a:cs typeface="Times"/>
                <a:sym typeface="Times"/>
              </a:defRPr>
            </a:lvl2pPr>
            <a:lvl3pPr marR="40640" defTabSz="914400">
              <a:buClrTx/>
              <a:buFontTx/>
              <a:defRPr sz="2200">
                <a:latin typeface="Times"/>
                <a:ea typeface="Times"/>
                <a:cs typeface="Times"/>
                <a:sym typeface="Times"/>
              </a:defRPr>
            </a:lvl3pPr>
            <a:lvl4pPr marR="40640" defTabSz="914400">
              <a:buClrTx/>
              <a:buFontTx/>
              <a:defRPr sz="1800">
                <a:latin typeface="Times"/>
                <a:ea typeface="Times"/>
                <a:cs typeface="Times"/>
                <a:sym typeface="Times"/>
              </a:defRPr>
            </a:lvl4pPr>
            <a:lvl5pPr marR="40640"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32" name="Shape 132"/>
          <p:cNvSpPr/>
          <p:nvPr>
            <p:ph type="sldNum" sz="quarter" idx="2"/>
          </p:nvPr>
        </p:nvSpPr>
        <p:spPr>
          <a:xfrm>
            <a:off x="7373739" y="6248400"/>
            <a:ext cx="266701" cy="279400"/>
          </a:xfrm>
          <a:prstGeom prst="rect">
            <a:avLst/>
          </a:prstGeom>
        </p:spPr>
        <p:txBody>
          <a:bodyPr/>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copy">
    <p:spTree>
      <p:nvGrpSpPr>
        <p:cNvPr id="1" name=""/>
        <p:cNvGrpSpPr/>
        <p:nvPr/>
      </p:nvGrpSpPr>
      <p:grpSpPr>
        <a:xfrm>
          <a:off x="0" y="0"/>
          <a:ext cx="0" cy="0"/>
          <a:chOff x="0" y="0"/>
          <a:chExt cx="0" cy="0"/>
        </a:xfrm>
      </p:grpSpPr>
      <p:sp>
        <p:nvSpPr>
          <p:cNvPr id="139" name="Shape 139"/>
          <p:cNvSpPr/>
          <p:nvPr>
            <p:ph type="title"/>
          </p:nvPr>
        </p:nvSpPr>
        <p:spPr>
          <a:xfrm>
            <a:off x="889000" y="1155700"/>
            <a:ext cx="7353300" cy="2324100"/>
          </a:xfrm>
          <a:prstGeom prst="rect">
            <a:avLst/>
          </a:prstGeom>
        </p:spPr>
        <p:txBody>
          <a:bodyPr anchor="b"/>
          <a:lstStyle>
            <a:lvl1pPr marL="0" marR="0" defTabSz="406400">
              <a:defRPr sz="5800">
                <a:uFillTx/>
                <a:latin typeface="+mj-lt"/>
                <a:ea typeface="+mj-ea"/>
                <a:cs typeface="+mj-cs"/>
                <a:sym typeface="Gill Sans"/>
              </a:defRPr>
            </a:lvl1pPr>
          </a:lstStyle>
          <a:p>
            <a:pPr/>
            <a:r>
              <a:t>Title Text</a:t>
            </a:r>
          </a:p>
        </p:txBody>
      </p:sp>
      <p:sp>
        <p:nvSpPr>
          <p:cNvPr id="140" name="Shape 140"/>
          <p:cNvSpPr/>
          <p:nvPr>
            <p:ph type="body" sz="quarter" idx="1"/>
          </p:nvPr>
        </p:nvSpPr>
        <p:spPr>
          <a:xfrm>
            <a:off x="889000" y="3530600"/>
            <a:ext cx="7353300" cy="800100"/>
          </a:xfrm>
          <a:prstGeom prst="rect">
            <a:avLst/>
          </a:prstGeom>
        </p:spPr>
        <p:txBody>
          <a:bodyPr/>
          <a:lstStyle>
            <a:lvl1pPr marL="0" marR="0" indent="0" algn="ctr" defTabSz="406400">
              <a:spcBef>
                <a:spcPts val="0"/>
              </a:spcBef>
              <a:buClrTx/>
              <a:buSzTx/>
              <a:buFontTx/>
              <a:buNone/>
              <a:defRPr sz="2400">
                <a:uFillTx/>
                <a:latin typeface="+mj-lt"/>
                <a:ea typeface="+mj-ea"/>
                <a:cs typeface="+mj-cs"/>
                <a:sym typeface="Gill Sans"/>
              </a:defRPr>
            </a:lvl1pPr>
            <a:lvl2pPr marL="0" marR="0" indent="0" algn="ctr" defTabSz="406400">
              <a:spcBef>
                <a:spcPts val="0"/>
              </a:spcBef>
              <a:buClrTx/>
              <a:buSzTx/>
              <a:buFontTx/>
              <a:buNone/>
              <a:defRPr sz="2400">
                <a:uFillTx/>
                <a:latin typeface="+mj-lt"/>
                <a:ea typeface="+mj-ea"/>
                <a:cs typeface="+mj-cs"/>
                <a:sym typeface="Gill Sans"/>
              </a:defRPr>
            </a:lvl2pPr>
            <a:lvl3pPr marL="0" marR="0" indent="0" algn="ctr" defTabSz="406400">
              <a:spcBef>
                <a:spcPts val="0"/>
              </a:spcBef>
              <a:buClrTx/>
              <a:buSzTx/>
              <a:buFontTx/>
              <a:buNone/>
              <a:defRPr>
                <a:uFillTx/>
                <a:latin typeface="+mj-lt"/>
                <a:ea typeface="+mj-ea"/>
                <a:cs typeface="+mj-cs"/>
                <a:sym typeface="Gill Sans"/>
              </a:defRPr>
            </a:lvl3pPr>
            <a:lvl4pPr marL="0" marR="0" indent="0" algn="ctr" defTabSz="406400">
              <a:spcBef>
                <a:spcPts val="0"/>
              </a:spcBef>
              <a:buClrTx/>
              <a:buSzTx/>
              <a:buFontTx/>
              <a:buNone/>
              <a:defRPr sz="2400">
                <a:uFillTx/>
                <a:latin typeface="+mj-lt"/>
                <a:ea typeface="+mj-ea"/>
                <a:cs typeface="+mj-cs"/>
                <a:sym typeface="Gill Sans"/>
              </a:defRPr>
            </a:lvl4pPr>
            <a:lvl5pPr marL="0" marR="0" indent="0" algn="ctr" defTabSz="406400">
              <a:spcBef>
                <a:spcPts val="0"/>
              </a:spcBef>
              <a:buClrTx/>
              <a:buSzTx/>
              <a:buFontTx/>
              <a:buNone/>
              <a:defRPr sz="24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1" name="Shape 141"/>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5">
    <p:spTree>
      <p:nvGrpSpPr>
        <p:cNvPr id="1" name=""/>
        <p:cNvGrpSpPr/>
        <p:nvPr/>
      </p:nvGrpSpPr>
      <p:grpSpPr>
        <a:xfrm>
          <a:off x="0" y="0"/>
          <a:ext cx="0" cy="0"/>
          <a:chOff x="0" y="0"/>
          <a:chExt cx="0" cy="0"/>
        </a:xfrm>
      </p:grpSpPr>
      <p:sp>
        <p:nvSpPr>
          <p:cNvPr id="148" name="Shape 148"/>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149" name="Shape 149"/>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0" name="Shape 150"/>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57" name="Shape 157"/>
          <p:cNvSpPr/>
          <p:nvPr>
            <p:ph type="title"/>
          </p:nvPr>
        </p:nvSpPr>
        <p:spPr>
          <a:xfrm>
            <a:off x="685800" y="381000"/>
            <a:ext cx="7772400" cy="1600200"/>
          </a:xfrm>
          <a:prstGeom prst="rect">
            <a:avLst/>
          </a:prstGeom>
        </p:spPr>
        <p:txBody>
          <a:bodyPr anchor="ctr"/>
          <a:lstStyle>
            <a:lvl1pPr defTabSz="914400">
              <a:defRPr>
                <a:latin typeface="Times"/>
                <a:ea typeface="Times"/>
                <a:cs typeface="Times"/>
                <a:sym typeface="Times"/>
              </a:defRPr>
            </a:lvl1pPr>
          </a:lstStyle>
          <a:p>
            <a:pPr/>
            <a:r>
              <a:t>Title Text</a:t>
            </a:r>
          </a:p>
        </p:txBody>
      </p:sp>
      <p:sp>
        <p:nvSpPr>
          <p:cNvPr id="158" name="Shape 158"/>
          <p:cNvSpPr/>
          <p:nvPr>
            <p:ph type="body" idx="1"/>
          </p:nvPr>
        </p:nvSpPr>
        <p:spPr>
          <a:xfrm>
            <a:off x="685800" y="1981200"/>
            <a:ext cx="7772400" cy="4876800"/>
          </a:xfrm>
          <a:prstGeom prst="rect">
            <a:avLst/>
          </a:prstGeom>
        </p:spPr>
        <p:txBody>
          <a:bodyPr/>
          <a:lstStyle>
            <a:lvl1pPr defTabSz="914400">
              <a:buClrTx/>
              <a:buFontTx/>
              <a:defRPr>
                <a:latin typeface="Times"/>
                <a:ea typeface="Times"/>
                <a:cs typeface="Times"/>
                <a:sym typeface="Times"/>
              </a:defRPr>
            </a:lvl1pPr>
            <a:lvl2pPr defTabSz="914400">
              <a:spcBef>
                <a:spcPts val="600"/>
              </a:spcBef>
              <a:buClrTx/>
              <a:buFontTx/>
              <a:defRPr>
                <a:latin typeface="Times"/>
                <a:ea typeface="Times"/>
                <a:cs typeface="Times"/>
                <a:sym typeface="Times"/>
              </a:defRPr>
            </a:lvl2pPr>
            <a:lvl3pPr defTabSz="914400">
              <a:buClrTx/>
              <a:buFontTx/>
              <a:defRPr>
                <a:latin typeface="Times"/>
                <a:ea typeface="Times"/>
                <a:cs typeface="Times"/>
                <a:sym typeface="Times"/>
              </a:defRPr>
            </a:lvl3pPr>
            <a:lvl4pPr defTabSz="914400">
              <a:buClrTx/>
              <a:buFontTx/>
              <a:defRPr>
                <a:latin typeface="Times"/>
                <a:ea typeface="Times"/>
                <a:cs typeface="Times"/>
                <a:sym typeface="Times"/>
              </a:defRPr>
            </a:lvl4pPr>
            <a:lvl5pPr defTabSz="914400">
              <a:buClrTx/>
              <a:buFontTx/>
              <a:defRPr>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59" name="Shape 159"/>
          <p:cNvSpPr/>
          <p:nvPr>
            <p:ph type="sldNum" sz="quarter" idx="2"/>
          </p:nvPr>
        </p:nvSpPr>
        <p:spPr>
          <a:xfrm>
            <a:off x="7359650" y="6248400"/>
            <a:ext cx="292100" cy="330200"/>
          </a:xfrm>
          <a:prstGeom prst="rect">
            <a:avLst/>
          </a:prstGeom>
        </p:spPr>
        <p:txBody>
          <a:bodyPr/>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p:spTree>
      <p:nvGrpSpPr>
        <p:cNvPr id="1" name=""/>
        <p:cNvGrpSpPr/>
        <p:nvPr/>
      </p:nvGrpSpPr>
      <p:grpSpPr>
        <a:xfrm>
          <a:off x="0" y="0"/>
          <a:ext cx="0" cy="0"/>
          <a:chOff x="0" y="0"/>
          <a:chExt cx="0" cy="0"/>
        </a:xfrm>
      </p:grpSpPr>
      <p:sp>
        <p:nvSpPr>
          <p:cNvPr id="166" name="Shape 166"/>
          <p:cNvSpPr/>
          <p:nvPr>
            <p:ph type="title"/>
          </p:nvPr>
        </p:nvSpPr>
        <p:spPr>
          <a:xfrm>
            <a:off x="457200" y="0"/>
            <a:ext cx="8229600" cy="1692275"/>
          </a:xfrm>
          <a:prstGeom prst="rect">
            <a:avLst/>
          </a:prstGeom>
        </p:spPr>
        <p:txBody>
          <a:bodyPr anchor="ctr"/>
          <a:lstStyle>
            <a:lvl1pPr marL="40640" marR="40640">
              <a:defRPr sz="3000"/>
            </a:lvl1pPr>
          </a:lstStyle>
          <a:p>
            <a:pPr/>
            <a:r>
              <a:t>Title Text</a:t>
            </a:r>
          </a:p>
        </p:txBody>
      </p:sp>
      <p:sp>
        <p:nvSpPr>
          <p:cNvPr id="167" name="Shape 167"/>
          <p:cNvSpPr/>
          <p:nvPr>
            <p:ph type="body" idx="1"/>
          </p:nvPr>
        </p:nvSpPr>
        <p:spPr>
          <a:prstGeom prst="rect">
            <a:avLst/>
          </a:prstGeom>
        </p:spPr>
        <p:txBody>
          <a:bodyPr/>
          <a:lstStyle>
            <a:lvl1pPr marR="40640">
              <a:defRPr sz="3000"/>
            </a:lvl1pPr>
            <a:lvl2pPr marR="40640">
              <a:defRPr sz="2600"/>
            </a:lvl2pPr>
            <a:lvl3pPr marR="40640">
              <a:defRPr sz="2200"/>
            </a:lvl3pPr>
            <a:lvl4pPr marR="40640">
              <a:defRPr sz="1800"/>
            </a:lvl4pPr>
            <a:lvl5pPr marR="40640">
              <a:defRPr sz="1800"/>
            </a:lvl5pPr>
          </a:lstStyle>
          <a:p>
            <a:pPr/>
            <a:r>
              <a:t>Body Level One</a:t>
            </a:r>
          </a:p>
          <a:p>
            <a:pPr lvl="1"/>
            <a:r>
              <a:t>Body Level Two</a:t>
            </a:r>
          </a:p>
          <a:p>
            <a:pPr lvl="2"/>
            <a:r>
              <a:t>Body Level Three</a:t>
            </a:r>
          </a:p>
          <a:p>
            <a:pPr lvl="3"/>
            <a:r>
              <a:t>Body Level Four</a:t>
            </a:r>
          </a:p>
          <a:p>
            <a:pPr lvl="4"/>
            <a:r>
              <a:t>Body Level Five</a:t>
            </a:r>
          </a:p>
        </p:txBody>
      </p:sp>
      <p:sp>
        <p:nvSpPr>
          <p:cNvPr id="168" name="Shape 168"/>
          <p:cNvSpPr/>
          <p:nvPr>
            <p:ph type="sldNum" sz="quarter" idx="2"/>
          </p:nvPr>
        </p:nvSpPr>
        <p:spPr>
          <a:xfrm>
            <a:off x="7485155" y="6404371"/>
            <a:ext cx="269690" cy="266701"/>
          </a:xfrm>
          <a:prstGeom prst="rect">
            <a:avLst/>
          </a:prstGeom>
        </p:spPr>
        <p:txBody>
          <a:bodyPr anchor="ctr"/>
          <a:lstStyle>
            <a:lvl1pPr>
              <a:defRPr sz="11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18" name="Shape 1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6">
    <p:spTree>
      <p:nvGrpSpPr>
        <p:cNvPr id="1" name=""/>
        <p:cNvGrpSpPr/>
        <p:nvPr/>
      </p:nvGrpSpPr>
      <p:grpSpPr>
        <a:xfrm>
          <a:off x="0" y="0"/>
          <a:ext cx="0" cy="0"/>
          <a:chOff x="0" y="0"/>
          <a:chExt cx="0" cy="0"/>
        </a:xfrm>
      </p:grpSpPr>
      <p:sp>
        <p:nvSpPr>
          <p:cNvPr id="175" name="Shape 175"/>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176" name="Shape 176"/>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7" name="Shape 177"/>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p:spTree>
      <p:nvGrpSpPr>
        <p:cNvPr id="1" name=""/>
        <p:cNvGrpSpPr/>
        <p:nvPr/>
      </p:nvGrpSpPr>
      <p:grpSpPr>
        <a:xfrm>
          <a:off x="0" y="0"/>
          <a:ext cx="0" cy="0"/>
          <a:chOff x="0" y="0"/>
          <a:chExt cx="0" cy="0"/>
        </a:xfrm>
      </p:grpSpPr>
      <p:sp>
        <p:nvSpPr>
          <p:cNvPr id="184" name="Shape 184"/>
          <p:cNvSpPr/>
          <p:nvPr>
            <p:ph type="title"/>
          </p:nvPr>
        </p:nvSpPr>
        <p:spPr>
          <a:xfrm>
            <a:off x="889000" y="0"/>
            <a:ext cx="7353300" cy="2070100"/>
          </a:xfrm>
          <a:prstGeom prst="rect">
            <a:avLst/>
          </a:prstGeom>
        </p:spPr>
        <p:txBody>
          <a:bodyPr anchor="ctr"/>
          <a:lstStyle>
            <a:lvl1pPr marL="0" marR="0" defTabSz="406400">
              <a:defRPr sz="5600">
                <a:latin typeface="+mn-lt"/>
                <a:ea typeface="+mn-ea"/>
                <a:cs typeface="+mn-cs"/>
                <a:sym typeface="Helvetica Light"/>
              </a:defRPr>
            </a:lvl1pPr>
          </a:lstStyle>
          <a:p>
            <a:pPr/>
            <a:r>
              <a:t>Title Text</a:t>
            </a:r>
          </a:p>
        </p:txBody>
      </p:sp>
      <p:sp>
        <p:nvSpPr>
          <p:cNvPr id="185" name="Shape 185"/>
          <p:cNvSpPr/>
          <p:nvPr>
            <p:ph type="body" idx="1"/>
          </p:nvPr>
        </p:nvSpPr>
        <p:spPr>
          <a:xfrm>
            <a:off x="889000" y="1054100"/>
            <a:ext cx="7353300" cy="5803900"/>
          </a:xfrm>
          <a:prstGeom prst="rect">
            <a:avLst/>
          </a:prstGeom>
        </p:spPr>
        <p:txBody>
          <a:bodyPr anchor="ctr"/>
          <a:lstStyle>
            <a:lvl1pPr marL="381000" marR="0" indent="-381000" defTabSz="406400">
              <a:spcBef>
                <a:spcPts val="3000"/>
              </a:spcBef>
              <a:buClrTx/>
              <a:buFontTx/>
              <a:defRPr sz="2600">
                <a:latin typeface="+mn-lt"/>
                <a:ea typeface="+mn-ea"/>
                <a:cs typeface="+mn-cs"/>
                <a:sym typeface="Helvetica Light"/>
              </a:defRPr>
            </a:lvl1pPr>
            <a:lvl2pPr marL="762000" marR="0" indent="-381000" defTabSz="406400">
              <a:spcBef>
                <a:spcPts val="3000"/>
              </a:spcBef>
              <a:buClrTx/>
              <a:buFontTx/>
              <a:buChar char="•"/>
              <a:defRPr sz="2600">
                <a:latin typeface="+mn-lt"/>
                <a:ea typeface="+mn-ea"/>
                <a:cs typeface="+mn-cs"/>
                <a:sym typeface="Helvetica Light"/>
              </a:defRPr>
            </a:lvl2pPr>
            <a:lvl3pPr marL="1143000" marR="0" indent="-381000" defTabSz="406400">
              <a:spcBef>
                <a:spcPts val="3000"/>
              </a:spcBef>
              <a:buClrTx/>
              <a:buFontTx/>
              <a:defRPr sz="2600">
                <a:latin typeface="+mn-lt"/>
                <a:ea typeface="+mn-ea"/>
                <a:cs typeface="+mn-cs"/>
                <a:sym typeface="Helvetica Light"/>
              </a:defRPr>
            </a:lvl3pPr>
            <a:lvl4pPr marL="1524000" marR="0" indent="-381000" defTabSz="406400">
              <a:spcBef>
                <a:spcPts val="3000"/>
              </a:spcBef>
              <a:buClrTx/>
              <a:buFontTx/>
              <a:buChar char="•"/>
              <a:defRPr sz="2600">
                <a:latin typeface="+mn-lt"/>
                <a:ea typeface="+mn-ea"/>
                <a:cs typeface="+mn-cs"/>
                <a:sym typeface="Helvetica Light"/>
              </a:defRPr>
            </a:lvl4pPr>
            <a:lvl5pPr marL="1905000" marR="0" indent="-381000" defTabSz="406400">
              <a:spcBef>
                <a:spcPts val="3000"/>
              </a:spcBef>
              <a:buClrTx/>
              <a:buFontTx/>
              <a:buChar char="•"/>
              <a:defRPr sz="26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86" name="Shape 186"/>
          <p:cNvSpPr/>
          <p:nvPr>
            <p:ph type="sldNum" sz="quarter" idx="2"/>
          </p:nvPr>
        </p:nvSpPr>
        <p:spPr>
          <a:xfrm>
            <a:off x="4345381" y="6527800"/>
            <a:ext cx="453238" cy="469900"/>
          </a:xfrm>
          <a:prstGeom prst="rect">
            <a:avLst/>
          </a:prstGeom>
        </p:spPr>
        <p:txBody>
          <a:bodyPr/>
          <a:lstStyle>
            <a:lvl1pPr defTabSz="406400">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93" name="Shape 193"/>
          <p:cNvSpPr/>
          <p:nvPr>
            <p:ph type="title"/>
          </p:nvPr>
        </p:nvSpPr>
        <p:spPr>
          <a:xfrm>
            <a:off x="892968" y="178593"/>
            <a:ext cx="7358064" cy="1714501"/>
          </a:xfrm>
          <a:prstGeom prst="rect">
            <a:avLst/>
          </a:prstGeom>
        </p:spPr>
        <p:txBody>
          <a:bodyPr lIns="35718" tIns="35718" rIns="35718" bIns="35718" anchor="ctr"/>
          <a:lstStyle>
            <a:lvl1pPr marL="0" marR="0" defTabSz="584200">
              <a:defRPr sz="5800">
                <a:uFillTx/>
                <a:latin typeface="+mj-lt"/>
                <a:ea typeface="+mj-ea"/>
                <a:cs typeface="+mj-cs"/>
                <a:sym typeface="Gill Sans"/>
              </a:defRPr>
            </a:lvl1pPr>
          </a:lstStyle>
          <a:p>
            <a:pPr/>
            <a:r>
              <a:t>Title Text</a:t>
            </a:r>
          </a:p>
        </p:txBody>
      </p:sp>
      <p:sp>
        <p:nvSpPr>
          <p:cNvPr id="194" name="Shape 194"/>
          <p:cNvSpPr/>
          <p:nvPr>
            <p:ph type="body" idx="1"/>
          </p:nvPr>
        </p:nvSpPr>
        <p:spPr>
          <a:xfrm>
            <a:off x="892968" y="1946671"/>
            <a:ext cx="7358064" cy="4018361"/>
          </a:xfrm>
          <a:prstGeom prst="rect">
            <a:avLst/>
          </a:prstGeom>
        </p:spPr>
        <p:txBody>
          <a:bodyPr lIns="35718" tIns="35718" rIns="35718" bIns="35718" anchor="ctr"/>
          <a:lstStyle>
            <a:lvl1pPr marL="698500" marR="0" indent="-381000" defTabSz="584200">
              <a:spcBef>
                <a:spcPts val="2400"/>
              </a:spcBef>
              <a:buClrTx/>
              <a:buSzPct val="171000"/>
              <a:buFontTx/>
              <a:defRPr sz="2800">
                <a:uFillTx/>
                <a:latin typeface="+mj-lt"/>
                <a:ea typeface="+mj-ea"/>
                <a:cs typeface="+mj-cs"/>
                <a:sym typeface="Gill Sans"/>
              </a:defRPr>
            </a:lvl1pPr>
            <a:lvl2pPr marL="1143000" marR="0" indent="-381000" defTabSz="584200">
              <a:spcBef>
                <a:spcPts val="2400"/>
              </a:spcBef>
              <a:buClrTx/>
              <a:buSzPct val="171000"/>
              <a:buFontTx/>
              <a:buChar char="•"/>
              <a:defRPr>
                <a:uFillTx/>
                <a:latin typeface="+mj-lt"/>
                <a:ea typeface="+mj-ea"/>
                <a:cs typeface="+mj-cs"/>
                <a:sym typeface="Gill Sans"/>
              </a:defRPr>
            </a:lvl2pPr>
            <a:lvl3pPr marL="1587500" marR="0" indent="-381000" defTabSz="584200">
              <a:spcBef>
                <a:spcPts val="2400"/>
              </a:spcBef>
              <a:buClrTx/>
              <a:buSzPct val="171000"/>
              <a:buFontTx/>
              <a:defRPr sz="2800">
                <a:uFillTx/>
                <a:latin typeface="+mj-lt"/>
                <a:ea typeface="+mj-ea"/>
                <a:cs typeface="+mj-cs"/>
                <a:sym typeface="Gill Sans"/>
              </a:defRPr>
            </a:lvl3pPr>
            <a:lvl4pPr marL="2032000" marR="0" indent="-381000" defTabSz="584200">
              <a:spcBef>
                <a:spcPts val="2400"/>
              </a:spcBef>
              <a:buClrTx/>
              <a:buSzPct val="171000"/>
              <a:buFontTx/>
              <a:buChar char="•"/>
              <a:defRPr sz="2800">
                <a:uFillTx/>
                <a:latin typeface="+mj-lt"/>
                <a:ea typeface="+mj-ea"/>
                <a:cs typeface="+mj-cs"/>
                <a:sym typeface="Gill Sans"/>
              </a:defRPr>
            </a:lvl4pPr>
            <a:lvl5pPr marL="2476500" marR="0" indent="-381000" defTabSz="584200">
              <a:spcBef>
                <a:spcPts val="24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5" name="Shape 195"/>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202" name="Shape 202"/>
          <p:cNvSpPr/>
          <p:nvPr>
            <p:ph type="title"/>
          </p:nvPr>
        </p:nvSpPr>
        <p:spPr>
          <a:xfrm>
            <a:off x="455413" y="-1"/>
            <a:ext cx="8233173" cy="1692276"/>
          </a:xfrm>
          <a:prstGeom prst="rect">
            <a:avLst/>
          </a:prstGeom>
        </p:spPr>
        <p:txBody>
          <a:bodyPr lIns="35718" tIns="35718" rIns="35718" bIns="35718" anchor="ctr"/>
          <a:lstStyle>
            <a:lvl1pPr marL="57799" marR="57799" defTabSz="647700">
              <a:defRPr sz="2800"/>
            </a:lvl1pPr>
          </a:lstStyle>
          <a:p>
            <a:pPr/>
            <a:r>
              <a:t>Title Text</a:t>
            </a:r>
          </a:p>
        </p:txBody>
      </p:sp>
      <p:sp>
        <p:nvSpPr>
          <p:cNvPr id="203" name="Shape 203"/>
          <p:cNvSpPr/>
          <p:nvPr>
            <p:ph type="body" idx="1"/>
          </p:nvPr>
        </p:nvSpPr>
        <p:spPr>
          <a:xfrm>
            <a:off x="455413" y="1598414"/>
            <a:ext cx="8233173" cy="5259586"/>
          </a:xfrm>
          <a:prstGeom prst="rect">
            <a:avLst/>
          </a:prstGeom>
        </p:spPr>
        <p:txBody>
          <a:bodyPr lIns="35718" tIns="35718" rIns="35718" bIns="35718"/>
          <a:lstStyle>
            <a:lvl1pPr marL="258849" marR="57799" indent="-218209" defTabSz="647700">
              <a:spcBef>
                <a:spcPts val="1100"/>
              </a:spcBef>
              <a:defRPr sz="2800"/>
            </a:lvl1pPr>
            <a:lvl2pPr marL="678313" marR="57799" indent="-180473" defTabSz="647700">
              <a:spcBef>
                <a:spcPts val="1000"/>
              </a:spcBef>
              <a:defRPr sz="2400"/>
            </a:lvl2pPr>
            <a:lvl3pPr marL="1089510" marR="57799" indent="-134470" defTabSz="647700">
              <a:spcBef>
                <a:spcPts val="800"/>
              </a:spcBef>
              <a:defRPr sz="2000"/>
            </a:lvl3pPr>
            <a:lvl4pPr marL="1542868" marR="57799" indent="-130628" defTabSz="647700">
              <a:spcBef>
                <a:spcPts val="600"/>
              </a:spcBef>
              <a:defRPr sz="1600"/>
            </a:lvl4pPr>
            <a:lvl5pPr marL="2000068" marR="57799" indent="-130628" defTabSz="647700">
              <a:spcBef>
                <a:spcPts val="600"/>
              </a:spcBef>
              <a:defRPr sz="1600"/>
            </a:lvl5pPr>
          </a:lstStyle>
          <a:p>
            <a:pPr/>
            <a:r>
              <a:t>Body Level One</a:t>
            </a:r>
          </a:p>
          <a:p>
            <a:pPr lvl="1"/>
            <a:r>
              <a:t>Body Level Two</a:t>
            </a:r>
          </a:p>
          <a:p>
            <a:pPr lvl="2"/>
            <a:r>
              <a:t>Body Level Three</a:t>
            </a:r>
          </a:p>
          <a:p>
            <a:pPr lvl="3"/>
            <a:r>
              <a:t>Body Level Four</a:t>
            </a:r>
          </a:p>
          <a:p>
            <a:pPr lvl="4"/>
            <a:r>
              <a:t>Body Level Five</a:t>
            </a:r>
          </a:p>
        </p:txBody>
      </p:sp>
      <p:sp>
        <p:nvSpPr>
          <p:cNvPr id="204" name="Shape 204"/>
          <p:cNvSpPr/>
          <p:nvPr>
            <p:ph type="sldNum" sz="quarter" idx="2"/>
          </p:nvPr>
        </p:nvSpPr>
        <p:spPr>
          <a:xfrm>
            <a:off x="7514363" y="6432053"/>
            <a:ext cx="211274" cy="211139"/>
          </a:xfrm>
          <a:prstGeom prst="rect">
            <a:avLst/>
          </a:prstGeom>
        </p:spPr>
        <p:txBody>
          <a:bodyPr lIns="35718" tIns="35718" rIns="35718" bIns="35718" anchor="ctr"/>
          <a:lstStyle>
            <a:lvl1pPr defTabSz="825500">
              <a:defRPr sz="9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211" name="Shape 211"/>
          <p:cNvSpPr/>
          <p:nvPr>
            <p:ph type="title"/>
          </p:nvPr>
        </p:nvSpPr>
        <p:spPr>
          <a:xfrm>
            <a:off x="457199" y="-1"/>
            <a:ext cx="8229601" cy="1692276"/>
          </a:xfrm>
          <a:prstGeom prst="rect">
            <a:avLst/>
          </a:prstGeom>
        </p:spPr>
        <p:txBody>
          <a:bodyPr anchor="ctr"/>
          <a:lstStyle>
            <a:lvl1pPr marL="40640" marR="40640">
              <a:defRPr sz="2800"/>
            </a:lvl1pPr>
          </a:lstStyle>
          <a:p>
            <a:pPr/>
            <a:r>
              <a:t>Title Text</a:t>
            </a:r>
          </a:p>
        </p:txBody>
      </p:sp>
      <p:sp>
        <p:nvSpPr>
          <p:cNvPr id="212" name="Shape 212"/>
          <p:cNvSpPr/>
          <p:nvPr>
            <p:ph type="body" idx="1"/>
          </p:nvPr>
        </p:nvSpPr>
        <p:spPr>
          <a:xfrm>
            <a:off x="457199" y="1600200"/>
            <a:ext cx="8229601" cy="5257800"/>
          </a:xfrm>
          <a:prstGeom prst="rect">
            <a:avLst/>
          </a:prstGeom>
        </p:spPr>
        <p:txBody>
          <a:bodyPr/>
          <a:lstStyle>
            <a:lvl1pPr marL="360679" marR="40640" indent="-320039">
              <a:defRPr sz="2800"/>
            </a:lvl1pPr>
            <a:lvl2pPr marL="761609" marR="40640" indent="-263769">
              <a:defRPr sz="2400"/>
            </a:lvl2pPr>
            <a:lvl3pPr marL="1162858" marR="40640" indent="-207818">
              <a:defRPr sz="2000"/>
            </a:lvl3pPr>
            <a:lvl4pPr marL="1615439" marR="40640" indent="-203200">
              <a:defRPr sz="1600"/>
            </a:lvl4pPr>
            <a:lvl5pPr marL="2072639" marR="40640" indent="-203200">
              <a:defRPr sz="1600"/>
            </a:lvl5pPr>
          </a:lstStyle>
          <a:p>
            <a:pPr/>
            <a:r>
              <a:t>Body Level One</a:t>
            </a:r>
          </a:p>
          <a:p>
            <a:pPr lvl="1"/>
            <a:r>
              <a:t>Body Level Two</a:t>
            </a:r>
          </a:p>
          <a:p>
            <a:pPr lvl="2"/>
            <a:r>
              <a:t>Body Level Three</a:t>
            </a:r>
          </a:p>
          <a:p>
            <a:pPr lvl="3"/>
            <a:r>
              <a:t>Body Level Four</a:t>
            </a:r>
          </a:p>
          <a:p>
            <a:pPr lvl="4"/>
            <a:r>
              <a:t>Body Level Five</a:t>
            </a:r>
          </a:p>
        </p:txBody>
      </p:sp>
      <p:sp>
        <p:nvSpPr>
          <p:cNvPr id="213" name="Shape 213"/>
          <p:cNvSpPr/>
          <p:nvPr>
            <p:ph type="sldNum" sz="quarter" idx="2"/>
          </p:nvPr>
        </p:nvSpPr>
        <p:spPr>
          <a:xfrm>
            <a:off x="7499281" y="6417071"/>
            <a:ext cx="241438" cy="241301"/>
          </a:xfrm>
          <a:prstGeom prst="rect">
            <a:avLst/>
          </a:prstGeom>
        </p:spPr>
        <p:txBody>
          <a:bodyPr anchor="ctr"/>
          <a:lstStyle>
            <a:lvl1pPr>
              <a:defRPr sz="9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p:spTree>
      <p:nvGrpSpPr>
        <p:cNvPr id="1" name=""/>
        <p:cNvGrpSpPr/>
        <p:nvPr/>
      </p:nvGrpSpPr>
      <p:grpSpPr>
        <a:xfrm>
          <a:off x="0" y="0"/>
          <a:ext cx="0" cy="0"/>
          <a:chOff x="0" y="0"/>
          <a:chExt cx="0" cy="0"/>
        </a:xfrm>
      </p:grpSpPr>
      <p:sp>
        <p:nvSpPr>
          <p:cNvPr id="220" name="Shape 220"/>
          <p:cNvSpPr/>
          <p:nvPr>
            <p:ph type="title"/>
          </p:nvPr>
        </p:nvSpPr>
        <p:spPr>
          <a:xfrm>
            <a:off x="457199" y="-1"/>
            <a:ext cx="8229601" cy="1692276"/>
          </a:xfrm>
          <a:prstGeom prst="rect">
            <a:avLst/>
          </a:prstGeom>
        </p:spPr>
        <p:txBody>
          <a:bodyPr anchor="ctr"/>
          <a:lstStyle>
            <a:lvl1pPr marL="40640" marR="40640">
              <a:defRPr sz="2800"/>
            </a:lvl1pPr>
          </a:lstStyle>
          <a:p>
            <a:pPr/>
            <a:r>
              <a:t>Title Text</a:t>
            </a:r>
          </a:p>
        </p:txBody>
      </p:sp>
      <p:sp>
        <p:nvSpPr>
          <p:cNvPr id="221" name="Shape 221"/>
          <p:cNvSpPr/>
          <p:nvPr>
            <p:ph type="body" idx="1"/>
          </p:nvPr>
        </p:nvSpPr>
        <p:spPr>
          <a:xfrm>
            <a:off x="457199" y="1600200"/>
            <a:ext cx="8229601" cy="5257800"/>
          </a:xfrm>
          <a:prstGeom prst="rect">
            <a:avLst/>
          </a:prstGeom>
        </p:spPr>
        <p:txBody>
          <a:bodyPr/>
          <a:lstStyle>
            <a:lvl1pPr marL="360679" marR="40640" indent="-320039">
              <a:defRPr sz="2800"/>
            </a:lvl1pPr>
            <a:lvl2pPr marL="761609" marR="40640" indent="-263769">
              <a:defRPr sz="2400"/>
            </a:lvl2pPr>
            <a:lvl3pPr marL="1162858" marR="40640" indent="-207818">
              <a:defRPr sz="2000"/>
            </a:lvl3pPr>
            <a:lvl4pPr marL="1615439" marR="40640" indent="-203200">
              <a:defRPr sz="1600"/>
            </a:lvl4pPr>
            <a:lvl5pPr marL="2072639" marR="40640" indent="-203200">
              <a:defRPr sz="1600"/>
            </a:lvl5pPr>
          </a:lstStyle>
          <a:p>
            <a:pPr/>
            <a:r>
              <a:t>Body Level One</a:t>
            </a:r>
          </a:p>
          <a:p>
            <a:pPr lvl="1"/>
            <a:r>
              <a:t>Body Level Two</a:t>
            </a:r>
          </a:p>
          <a:p>
            <a:pPr lvl="2"/>
            <a:r>
              <a:t>Body Level Three</a:t>
            </a:r>
          </a:p>
          <a:p>
            <a:pPr lvl="3"/>
            <a:r>
              <a:t>Body Level Four</a:t>
            </a:r>
          </a:p>
          <a:p>
            <a:pPr lvl="4"/>
            <a:r>
              <a:t>Body Level Five</a:t>
            </a:r>
          </a:p>
        </p:txBody>
      </p:sp>
      <p:sp>
        <p:nvSpPr>
          <p:cNvPr id="222" name="Shape 222"/>
          <p:cNvSpPr/>
          <p:nvPr>
            <p:ph type="sldNum" sz="quarter" idx="2"/>
          </p:nvPr>
        </p:nvSpPr>
        <p:spPr>
          <a:xfrm>
            <a:off x="7499281" y="6417071"/>
            <a:ext cx="241438" cy="241301"/>
          </a:xfrm>
          <a:prstGeom prst="rect">
            <a:avLst/>
          </a:prstGeom>
        </p:spPr>
        <p:txBody>
          <a:bodyPr anchor="ctr"/>
          <a:lstStyle>
            <a:lvl1pPr>
              <a:defRPr sz="9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29" name="Shape 229"/>
          <p:cNvSpPr/>
          <p:nvPr>
            <p:ph type="sldNum" sz="quarter" idx="2"/>
          </p:nvPr>
        </p:nvSpPr>
        <p:spPr>
          <a:xfrm>
            <a:off x="6553200" y="6248400"/>
            <a:ext cx="1905000" cy="269240"/>
          </a:xfrm>
          <a:prstGeom prst="rect">
            <a:avLst/>
          </a:prstGeom>
        </p:spPr>
        <p:txBody>
          <a:bodyPr wrap="square" lIns="45719" tIns="45719" rIns="45719" bIns="45719"/>
          <a:lstStyle>
            <a:lvl1pPr algn="r" defTabSz="914400">
              <a:defRPr sz="1200">
                <a:uFillTx/>
                <a:latin typeface="Times"/>
                <a:ea typeface="Times"/>
                <a:cs typeface="Times"/>
                <a:sym typeface="Times"/>
              </a:defRPr>
            </a:lvl1pPr>
          </a:lstStyle>
          <a:p>
            <a:pPr/>
            <a:fld id="{86CB4B4D-7CA3-9044-876B-883B54F8677D}" type="slidenum"/>
          </a:p>
        </p:txBody>
      </p:sp>
      <p:sp>
        <p:nvSpPr>
          <p:cNvPr id="230" name="Shape 230"/>
          <p:cNvSpPr/>
          <p:nvPr>
            <p:ph type="title"/>
          </p:nvPr>
        </p:nvSpPr>
        <p:spPr>
          <a:xfrm>
            <a:off x="685799" y="380999"/>
            <a:ext cx="7772401" cy="1600201"/>
          </a:xfrm>
          <a:prstGeom prst="rect">
            <a:avLst/>
          </a:prstGeom>
        </p:spPr>
        <p:txBody>
          <a:bodyPr lIns="45719" tIns="45719" rIns="45719" bIns="45719" anchor="ctr"/>
          <a:lstStyle>
            <a:lvl1pPr marL="0" marR="0" defTabSz="914400">
              <a:defRPr sz="4200">
                <a:uFillTx/>
                <a:latin typeface="Times"/>
                <a:ea typeface="Times"/>
                <a:cs typeface="Times"/>
                <a:sym typeface="Times"/>
              </a:defRPr>
            </a:lvl1pPr>
          </a:lstStyle>
          <a:p>
            <a:pPr/>
            <a:r>
              <a:t>Title Text</a:t>
            </a:r>
          </a:p>
        </p:txBody>
      </p:sp>
      <p:sp>
        <p:nvSpPr>
          <p:cNvPr id="231" name="Shape 231"/>
          <p:cNvSpPr/>
          <p:nvPr>
            <p:ph type="body" idx="1"/>
          </p:nvPr>
        </p:nvSpPr>
        <p:spPr>
          <a:xfrm>
            <a:off x="685799" y="1981200"/>
            <a:ext cx="7772401" cy="4876801"/>
          </a:xfrm>
          <a:prstGeom prst="rect">
            <a:avLst/>
          </a:prstGeom>
        </p:spPr>
        <p:txBody>
          <a:bodyPr lIns="45719" tIns="45719" rIns="45719" bIns="45719"/>
          <a:lstStyle>
            <a:lvl1pPr marL="321468" marR="0" indent="-321468" defTabSz="914400">
              <a:buClrTx/>
              <a:buFontTx/>
              <a:buChar char="»"/>
              <a:defRPr sz="3000">
                <a:uFillTx/>
                <a:latin typeface="Times"/>
                <a:ea typeface="Times"/>
                <a:cs typeface="Times"/>
                <a:sym typeface="Times"/>
              </a:defRPr>
            </a:lvl1pPr>
            <a:lvl2pPr marL="763360" marR="0" indent="-306160" defTabSz="914400">
              <a:buClrTx/>
              <a:buFontTx/>
              <a:defRPr sz="3000">
                <a:uFillTx/>
                <a:latin typeface="Times"/>
                <a:ea typeface="Times"/>
                <a:cs typeface="Times"/>
                <a:sym typeface="Times"/>
              </a:defRPr>
            </a:lvl2pPr>
            <a:lvl3pPr marL="1200150" marR="0" indent="-285750" defTabSz="914400">
              <a:spcBef>
                <a:spcPts val="700"/>
              </a:spcBef>
              <a:buClrTx/>
              <a:buFontTx/>
              <a:defRPr sz="3000">
                <a:uFillTx/>
                <a:latin typeface="Times"/>
                <a:ea typeface="Times"/>
                <a:cs typeface="Times"/>
                <a:sym typeface="Times"/>
              </a:defRPr>
            </a:lvl3pPr>
            <a:lvl4pPr marL="1714500" marR="0" indent="-342900" defTabSz="914400">
              <a:spcBef>
                <a:spcPts val="700"/>
              </a:spcBef>
              <a:buClrTx/>
              <a:buFontTx/>
              <a:defRPr sz="3000">
                <a:uFillTx/>
                <a:latin typeface="Times"/>
                <a:ea typeface="Times"/>
                <a:cs typeface="Times"/>
                <a:sym typeface="Times"/>
              </a:defRPr>
            </a:lvl4pPr>
            <a:lvl5pPr marL="2209800" marR="0" indent="-381000" defTabSz="914400">
              <a:spcBef>
                <a:spcPts val="700"/>
              </a:spcBef>
              <a:buClrTx/>
              <a:buFontTx/>
              <a:defRPr sz="3000">
                <a:uFillTx/>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238" name="Shape 238"/>
          <p:cNvSpPr/>
          <p:nvPr>
            <p:ph type="title"/>
          </p:nvPr>
        </p:nvSpPr>
        <p:spPr>
          <a:xfrm>
            <a:off x="892968" y="0"/>
            <a:ext cx="7358064" cy="2071688"/>
          </a:xfrm>
          <a:prstGeom prst="rect">
            <a:avLst/>
          </a:prstGeom>
        </p:spPr>
        <p:txBody>
          <a:bodyPr lIns="35718" tIns="35718" rIns="35718" bIns="35718" anchor="ctr"/>
          <a:lstStyle>
            <a:lvl1pPr marL="0" marR="0" defTabSz="584200">
              <a:defRPr sz="4200">
                <a:latin typeface="Futura"/>
                <a:ea typeface="Futura"/>
                <a:cs typeface="Futura"/>
                <a:sym typeface="Futura"/>
              </a:defRPr>
            </a:lvl1pPr>
          </a:lstStyle>
          <a:p>
            <a:pPr/>
            <a:r>
              <a:t>Title Text</a:t>
            </a:r>
          </a:p>
        </p:txBody>
      </p:sp>
      <p:sp>
        <p:nvSpPr>
          <p:cNvPr id="239" name="Shape 239"/>
          <p:cNvSpPr/>
          <p:nvPr>
            <p:ph type="body" idx="1"/>
          </p:nvPr>
        </p:nvSpPr>
        <p:spPr>
          <a:xfrm>
            <a:off x="892968" y="1053703"/>
            <a:ext cx="7358064" cy="5804297"/>
          </a:xfrm>
          <a:prstGeom prst="rect">
            <a:avLst/>
          </a:prstGeom>
        </p:spPr>
        <p:txBody>
          <a:bodyPr lIns="35718" tIns="35718" rIns="35718" bIns="35718" anchor="ctr"/>
          <a:lstStyle>
            <a:lvl1pPr marL="260684" marR="0" indent="-260684" defTabSz="584200">
              <a:spcBef>
                <a:spcPts val="4200"/>
              </a:spcBef>
              <a:buClrTx/>
              <a:buFontTx/>
              <a:defRPr sz="2600">
                <a:latin typeface="Futura"/>
                <a:ea typeface="Futura"/>
                <a:cs typeface="Futura"/>
                <a:sym typeface="Futura"/>
              </a:defRPr>
            </a:lvl1pPr>
            <a:lvl2pPr marL="641684" marR="0" indent="-260684" defTabSz="584200">
              <a:spcBef>
                <a:spcPts val="4200"/>
              </a:spcBef>
              <a:buClrTx/>
              <a:buFontTx/>
              <a:buChar char="•"/>
              <a:defRPr sz="2600">
                <a:latin typeface="Futura"/>
                <a:ea typeface="Futura"/>
                <a:cs typeface="Futura"/>
                <a:sym typeface="Futura"/>
              </a:defRPr>
            </a:lvl2pPr>
            <a:lvl3pPr marL="1022684" marR="0" indent="-260684" defTabSz="584200">
              <a:spcBef>
                <a:spcPts val="4200"/>
              </a:spcBef>
              <a:buClrTx/>
              <a:buFontTx/>
              <a:defRPr sz="2600">
                <a:latin typeface="Futura"/>
                <a:ea typeface="Futura"/>
                <a:cs typeface="Futura"/>
                <a:sym typeface="Futura"/>
              </a:defRPr>
            </a:lvl3pPr>
            <a:lvl4pPr marL="1403684" marR="0" indent="-260684" defTabSz="584200">
              <a:spcBef>
                <a:spcPts val="4200"/>
              </a:spcBef>
              <a:buClrTx/>
              <a:buFontTx/>
              <a:buChar char="•"/>
              <a:defRPr sz="2600">
                <a:latin typeface="Futura"/>
                <a:ea typeface="Futura"/>
                <a:cs typeface="Futura"/>
                <a:sym typeface="Futura"/>
              </a:defRPr>
            </a:lvl4pPr>
            <a:lvl5pPr marL="1784684" marR="0" indent="-260684" defTabSz="584200">
              <a:spcBef>
                <a:spcPts val="4200"/>
              </a:spcBef>
              <a:buClrTx/>
              <a:buFontTx/>
              <a:buChar char="•"/>
              <a:defRPr sz="26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40" name="Shape 240"/>
          <p:cNvSpPr/>
          <p:nvPr>
            <p:ph type="sldNum" sz="quarter" idx="2"/>
          </p:nvPr>
        </p:nvSpPr>
        <p:spPr>
          <a:xfrm>
            <a:off x="4360462" y="6527601"/>
            <a:ext cx="423076" cy="439739"/>
          </a:xfrm>
          <a:prstGeom prst="rect">
            <a:avLst/>
          </a:prstGeom>
        </p:spPr>
        <p:txBody>
          <a:bodyPr lIns="35718" tIns="35718" rIns="35718" bIns="35718"/>
          <a:lstStyle>
            <a:lvl1pPr>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copy">
    <p:spTree>
      <p:nvGrpSpPr>
        <p:cNvPr id="1" name=""/>
        <p:cNvGrpSpPr/>
        <p:nvPr/>
      </p:nvGrpSpPr>
      <p:grpSpPr>
        <a:xfrm>
          <a:off x="0" y="0"/>
          <a:ext cx="0" cy="0"/>
          <a:chOff x="0" y="0"/>
          <a:chExt cx="0" cy="0"/>
        </a:xfrm>
      </p:grpSpPr>
      <p:sp>
        <p:nvSpPr>
          <p:cNvPr id="247" name="Shape 247"/>
          <p:cNvSpPr/>
          <p:nvPr>
            <p:ph type="pic" sz="quarter" idx="13"/>
          </p:nvPr>
        </p:nvSpPr>
        <p:spPr>
          <a:xfrm>
            <a:off x="5045273" y="2035968"/>
            <a:ext cx="2884290" cy="3848697"/>
          </a:xfrm>
          <a:prstGeom prst="rect">
            <a:avLst/>
          </a:prstGeom>
        </p:spPr>
        <p:txBody>
          <a:bodyPr lIns="91439" tIns="45719" rIns="91439" bIns="45719"/>
          <a:lstStyle/>
          <a:p>
            <a:pPr/>
          </a:p>
        </p:txBody>
      </p:sp>
      <p:sp>
        <p:nvSpPr>
          <p:cNvPr id="248" name="Shape 248"/>
          <p:cNvSpPr/>
          <p:nvPr>
            <p:ph type="title"/>
          </p:nvPr>
        </p:nvSpPr>
        <p:spPr>
          <a:xfrm>
            <a:off x="892968" y="178593"/>
            <a:ext cx="7349134" cy="1714501"/>
          </a:xfrm>
          <a:prstGeom prst="rect">
            <a:avLst/>
          </a:prstGeom>
        </p:spPr>
        <p:txBody>
          <a:bodyPr lIns="35718" tIns="35718" rIns="35718" bIns="35718" anchor="ctr"/>
          <a:lstStyle>
            <a:lvl1pPr marL="0" marR="0" defTabSz="584200">
              <a:defRPr sz="5600">
                <a:uFillTx/>
                <a:latin typeface="+mj-lt"/>
                <a:ea typeface="+mj-ea"/>
                <a:cs typeface="+mj-cs"/>
                <a:sym typeface="Gill Sans"/>
              </a:defRPr>
            </a:lvl1pPr>
          </a:lstStyle>
          <a:p>
            <a:pPr/>
            <a:r>
              <a:t>Title Text</a:t>
            </a:r>
          </a:p>
        </p:txBody>
      </p:sp>
      <p:sp>
        <p:nvSpPr>
          <p:cNvPr id="249" name="Shape 249"/>
          <p:cNvSpPr/>
          <p:nvPr>
            <p:ph type="body" sz="half" idx="1"/>
          </p:nvPr>
        </p:nvSpPr>
        <p:spPr>
          <a:xfrm>
            <a:off x="892968" y="1946671"/>
            <a:ext cx="3545087" cy="4009431"/>
          </a:xfrm>
          <a:prstGeom prst="rect">
            <a:avLst/>
          </a:prstGeom>
        </p:spPr>
        <p:txBody>
          <a:bodyPr lIns="35718" tIns="35718" rIns="35718" bIns="35718" anchor="ctr"/>
          <a:lstStyle>
            <a:lvl1pPr marL="647247" marR="0" indent="-329747" defTabSz="584200">
              <a:spcBef>
                <a:spcPts val="3800"/>
              </a:spcBef>
              <a:buClrTx/>
              <a:buSzPct val="171000"/>
              <a:buFontTx/>
              <a:defRPr sz="2000">
                <a:uFillTx/>
                <a:latin typeface="+mj-lt"/>
                <a:ea typeface="+mj-ea"/>
                <a:cs typeface="+mj-cs"/>
                <a:sym typeface="Gill Sans"/>
              </a:defRPr>
            </a:lvl1pPr>
            <a:lvl2pPr marL="1091747" marR="0" indent="-329747" defTabSz="584200">
              <a:spcBef>
                <a:spcPts val="3800"/>
              </a:spcBef>
              <a:buClrTx/>
              <a:buSzPct val="171000"/>
              <a:buFontTx/>
              <a:buChar char="•"/>
              <a:defRPr sz="2000">
                <a:uFillTx/>
                <a:latin typeface="+mj-lt"/>
                <a:ea typeface="+mj-ea"/>
                <a:cs typeface="+mj-cs"/>
                <a:sym typeface="Gill Sans"/>
              </a:defRPr>
            </a:lvl2pPr>
            <a:lvl3pPr marL="1536247" marR="0" indent="-329747" defTabSz="584200">
              <a:spcBef>
                <a:spcPts val="3800"/>
              </a:spcBef>
              <a:buClrTx/>
              <a:buSzPct val="171000"/>
              <a:buFontTx/>
              <a:defRPr sz="2000">
                <a:uFillTx/>
                <a:latin typeface="+mj-lt"/>
                <a:ea typeface="+mj-ea"/>
                <a:cs typeface="+mj-cs"/>
                <a:sym typeface="Gill Sans"/>
              </a:defRPr>
            </a:lvl3pPr>
            <a:lvl4pPr marL="1980747" marR="0" indent="-329747" defTabSz="584200">
              <a:spcBef>
                <a:spcPts val="3800"/>
              </a:spcBef>
              <a:buClrTx/>
              <a:buSzPct val="171000"/>
              <a:buFontTx/>
              <a:buChar char="•"/>
              <a:defRPr>
                <a:uFillTx/>
                <a:latin typeface="+mj-lt"/>
                <a:ea typeface="+mj-ea"/>
                <a:cs typeface="+mj-cs"/>
                <a:sym typeface="Gill Sans"/>
              </a:defRPr>
            </a:lvl4pPr>
            <a:lvl5pPr marL="2425247" marR="0" indent="-329747" defTabSz="584200">
              <a:spcBef>
                <a:spcPts val="3800"/>
              </a:spcBef>
              <a:buClrTx/>
              <a:buSzPct val="171000"/>
              <a:buFontTx/>
              <a:buChar char="•"/>
              <a:defRPr>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50" name="Shape 250"/>
          <p:cNvSpPr/>
          <p:nvPr>
            <p:ph type="sldNum" sz="quarter" idx="2"/>
          </p:nvPr>
        </p:nvSpPr>
        <p:spPr>
          <a:xfrm>
            <a:off x="4451151" y="6527601"/>
            <a:ext cx="223839" cy="236539"/>
          </a:xfrm>
          <a:prstGeom prst="rect">
            <a:avLst/>
          </a:prstGeom>
        </p:spPr>
        <p:txBody>
          <a:bodyPr lIns="35718" tIns="35718" rIns="35718" bIns="35718"/>
          <a:lstStyle>
            <a:lvl1pPr>
              <a:defRPr sz="11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57" name="Shape 257"/>
          <p:cNvSpPr/>
          <p:nvPr>
            <p:ph type="title"/>
          </p:nvPr>
        </p:nvSpPr>
        <p:spPr>
          <a:xfrm>
            <a:off x="685799" y="380999"/>
            <a:ext cx="7772401" cy="1600201"/>
          </a:xfrm>
          <a:prstGeom prst="rect">
            <a:avLst/>
          </a:prstGeom>
        </p:spPr>
        <p:txBody>
          <a:bodyPr anchor="ctr"/>
          <a:lstStyle>
            <a:lvl1pPr defTabSz="914400">
              <a:defRPr sz="4200">
                <a:latin typeface="Times"/>
                <a:ea typeface="Times"/>
                <a:cs typeface="Times"/>
                <a:sym typeface="Times"/>
              </a:defRPr>
            </a:lvl1pPr>
          </a:lstStyle>
          <a:p>
            <a:pPr/>
            <a:r>
              <a:t>Title Text</a:t>
            </a:r>
          </a:p>
        </p:txBody>
      </p:sp>
      <p:sp>
        <p:nvSpPr>
          <p:cNvPr id="258" name="Shape 258"/>
          <p:cNvSpPr/>
          <p:nvPr>
            <p:ph type="body" idx="1"/>
          </p:nvPr>
        </p:nvSpPr>
        <p:spPr>
          <a:xfrm>
            <a:off x="685799" y="1981200"/>
            <a:ext cx="7772401" cy="4876801"/>
          </a:xfrm>
          <a:prstGeom prst="rect">
            <a:avLst/>
          </a:prstGeom>
        </p:spPr>
        <p:txBody>
          <a:bodyPr/>
          <a:lstStyle>
            <a:lvl1pPr marL="362108" indent="-321468" defTabSz="914400">
              <a:buClrTx/>
              <a:buFontTx/>
              <a:defRPr sz="3000">
                <a:latin typeface="Times"/>
                <a:ea typeface="Times"/>
                <a:cs typeface="Times"/>
                <a:sym typeface="Times"/>
              </a:defRPr>
            </a:lvl1pPr>
            <a:lvl2pPr marL="763179" indent="-265339" defTabSz="914400">
              <a:spcBef>
                <a:spcPts val="600"/>
              </a:spcBef>
              <a:buClrTx/>
              <a:buFontTx/>
              <a:defRPr sz="2600">
                <a:latin typeface="Times"/>
                <a:ea typeface="Times"/>
                <a:cs typeface="Times"/>
                <a:sym typeface="Times"/>
              </a:defRPr>
            </a:lvl2pPr>
            <a:lvl3pPr marL="1164589" indent="-209550" defTabSz="914400">
              <a:buClrTx/>
              <a:buFontTx/>
              <a:defRPr sz="2200">
                <a:latin typeface="Times"/>
                <a:ea typeface="Times"/>
                <a:cs typeface="Times"/>
                <a:sym typeface="Times"/>
              </a:defRPr>
            </a:lvl3pPr>
            <a:lvl4pPr marL="1617979" indent="-205739" defTabSz="914400">
              <a:buClrTx/>
              <a:buFontTx/>
              <a:defRPr sz="1800">
                <a:latin typeface="Times"/>
                <a:ea typeface="Times"/>
                <a:cs typeface="Times"/>
                <a:sym typeface="Times"/>
              </a:defRPr>
            </a:lvl4pPr>
            <a:lvl5pPr marL="2075179" indent="-205739"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59" name="Shape 259"/>
          <p:cNvSpPr/>
          <p:nvPr>
            <p:ph type="sldNum" sz="quarter" idx="2"/>
          </p:nvPr>
        </p:nvSpPr>
        <p:spPr>
          <a:xfrm>
            <a:off x="7359650" y="6248400"/>
            <a:ext cx="292101" cy="279400"/>
          </a:xfrm>
          <a:prstGeom prst="rect">
            <a:avLst/>
          </a:prstGeom>
        </p:spPr>
        <p:txBody>
          <a:bodyPr wrap="square"/>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1_Office Theme">
    <p:spTree>
      <p:nvGrpSpPr>
        <p:cNvPr id="1" name=""/>
        <p:cNvGrpSpPr/>
        <p:nvPr/>
      </p:nvGrpSpPr>
      <p:grpSpPr>
        <a:xfrm>
          <a:off x="0" y="0"/>
          <a:ext cx="0" cy="0"/>
          <a:chOff x="0" y="0"/>
          <a:chExt cx="0" cy="0"/>
        </a:xfrm>
      </p:grpSpPr>
      <p:sp>
        <p:nvSpPr>
          <p:cNvPr id="25" name="Shape 25"/>
          <p:cNvSpPr/>
          <p:nvPr>
            <p:ph type="sldNum" sz="quarter" idx="2"/>
          </p:nvPr>
        </p:nvSpPr>
        <p:spPr>
          <a:xfrm>
            <a:off x="7850534" y="6400800"/>
            <a:ext cx="453332" cy="44722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266" name="Shape 266"/>
          <p:cNvSpPr/>
          <p:nvPr>
            <p:ph type="title"/>
          </p:nvPr>
        </p:nvSpPr>
        <p:spPr>
          <a:xfrm>
            <a:off x="685799" y="377824"/>
            <a:ext cx="7769227" cy="1603376"/>
          </a:xfrm>
          <a:prstGeom prst="rect">
            <a:avLst/>
          </a:prstGeom>
        </p:spPr>
        <p:txBody>
          <a:bodyPr anchor="ctr"/>
          <a:lstStyle>
            <a:lvl1pPr marL="39199" marR="39199">
              <a:defRPr sz="2200">
                <a:latin typeface="American Typewriter"/>
                <a:ea typeface="American Typewriter"/>
                <a:cs typeface="American Typewriter"/>
                <a:sym typeface="American Typewriter"/>
              </a:defRPr>
            </a:lvl1pPr>
          </a:lstStyle>
          <a:p>
            <a:pPr/>
            <a:r>
              <a:t>Title Text</a:t>
            </a:r>
          </a:p>
        </p:txBody>
      </p:sp>
      <p:sp>
        <p:nvSpPr>
          <p:cNvPr id="267" name="Shape 267"/>
          <p:cNvSpPr/>
          <p:nvPr>
            <p:ph type="body" idx="1"/>
          </p:nvPr>
        </p:nvSpPr>
        <p:spPr>
          <a:xfrm>
            <a:off x="685799" y="1981200"/>
            <a:ext cx="7769227" cy="4876801"/>
          </a:xfrm>
          <a:prstGeom prst="rect">
            <a:avLst/>
          </a:prstGeom>
        </p:spPr>
        <p:txBody>
          <a:bodyPr/>
          <a:lstStyle>
            <a:lvl1pPr marL="347810" marR="39199" indent="-308610">
              <a:spcBef>
                <a:spcPts val="800"/>
              </a:spcBef>
              <a:buFont typeface="Times New Roman"/>
              <a:defRPr sz="1800">
                <a:latin typeface="American Typewriter"/>
                <a:ea typeface="American Typewriter"/>
                <a:cs typeface="American Typewriter"/>
                <a:sym typeface="American Typewriter"/>
              </a:defRPr>
            </a:lvl1pPr>
            <a:lvl2pPr marL="753574" marR="39199" indent="-257175">
              <a:buFont typeface="Times New Roman"/>
              <a:defRPr sz="1800">
                <a:latin typeface="American Typewriter"/>
                <a:ea typeface="American Typewriter"/>
                <a:cs typeface="American Typewriter"/>
                <a:sym typeface="American Typewriter"/>
              </a:defRPr>
            </a:lvl2pPr>
            <a:lvl3pPr marL="1159339" marR="39199" indent="-205739">
              <a:spcBef>
                <a:spcPts val="600"/>
              </a:spcBef>
              <a:buFont typeface="Times New Roman"/>
              <a:defRPr sz="1800">
                <a:latin typeface="American Typewriter"/>
                <a:ea typeface="American Typewriter"/>
                <a:cs typeface="American Typewriter"/>
                <a:sym typeface="American Typewriter"/>
              </a:defRPr>
            </a:lvl3pPr>
            <a:lvl4pPr marL="1616539" marR="39199" indent="-205739">
              <a:spcBef>
                <a:spcPts val="500"/>
              </a:spcBef>
              <a:buFont typeface="Times New Roman"/>
              <a:defRPr sz="1800">
                <a:latin typeface="American Typewriter"/>
                <a:ea typeface="American Typewriter"/>
                <a:cs typeface="American Typewriter"/>
                <a:sym typeface="American Typewriter"/>
              </a:defRPr>
            </a:lvl4pPr>
            <a:lvl5pPr marL="2073739" marR="39199" indent="-205739">
              <a:spcBef>
                <a:spcPts val="5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68" name="Shape 268"/>
          <p:cNvSpPr/>
          <p:nvPr>
            <p:ph type="sldNum" sz="quarter" idx="2"/>
          </p:nvPr>
        </p:nvSpPr>
        <p:spPr>
          <a:xfrm>
            <a:off x="7370762" y="6248400"/>
            <a:ext cx="266701" cy="285626"/>
          </a:xfrm>
          <a:prstGeom prst="rect">
            <a:avLst/>
          </a:prstGeom>
        </p:spPr>
        <p:txBody>
          <a:bodyPr/>
          <a:lstStyle>
            <a:lvl1pP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75" name="Shape 275"/>
          <p:cNvSpPr/>
          <p:nvPr>
            <p:ph type="title"/>
          </p:nvPr>
        </p:nvSpPr>
        <p:spPr>
          <a:xfrm>
            <a:off x="892968" y="178593"/>
            <a:ext cx="7358064" cy="1714501"/>
          </a:xfrm>
          <a:prstGeom prst="rect">
            <a:avLst/>
          </a:prstGeom>
        </p:spPr>
        <p:txBody>
          <a:bodyPr lIns="35718" tIns="35718" rIns="35718" bIns="35718" anchor="ctr"/>
          <a:lstStyle>
            <a:lvl1pPr marL="0" marR="0" defTabSz="584200">
              <a:defRPr sz="5800">
                <a:uFillTx/>
                <a:latin typeface="+mj-lt"/>
                <a:ea typeface="+mj-ea"/>
                <a:cs typeface="+mj-cs"/>
                <a:sym typeface="Gill Sans"/>
              </a:defRPr>
            </a:lvl1pPr>
          </a:lstStyle>
          <a:p>
            <a:pPr/>
            <a:r>
              <a:t>Title Text</a:t>
            </a:r>
          </a:p>
        </p:txBody>
      </p:sp>
      <p:sp>
        <p:nvSpPr>
          <p:cNvPr id="276" name="Shape 276"/>
          <p:cNvSpPr/>
          <p:nvPr>
            <p:ph type="body" idx="1"/>
          </p:nvPr>
        </p:nvSpPr>
        <p:spPr>
          <a:xfrm>
            <a:off x="892968" y="1946671"/>
            <a:ext cx="7358064" cy="4018361"/>
          </a:xfrm>
          <a:prstGeom prst="rect">
            <a:avLst/>
          </a:prstGeom>
        </p:spPr>
        <p:txBody>
          <a:bodyPr lIns="35718" tIns="35718" rIns="35718" bIns="35718" anchor="ctr"/>
          <a:lstStyle>
            <a:lvl1pPr marL="698500" marR="0" indent="-381000" defTabSz="584200">
              <a:spcBef>
                <a:spcPts val="2400"/>
              </a:spcBef>
              <a:buClrTx/>
              <a:buSzPct val="171000"/>
              <a:buFontTx/>
              <a:defRPr sz="2800">
                <a:uFillTx/>
                <a:latin typeface="+mj-lt"/>
                <a:ea typeface="+mj-ea"/>
                <a:cs typeface="+mj-cs"/>
                <a:sym typeface="Gill Sans"/>
              </a:defRPr>
            </a:lvl1pPr>
            <a:lvl2pPr marL="1143000" marR="0" indent="-381000" defTabSz="584200">
              <a:spcBef>
                <a:spcPts val="2400"/>
              </a:spcBef>
              <a:buClrTx/>
              <a:buSzPct val="171000"/>
              <a:buFontTx/>
              <a:buChar char="•"/>
              <a:defRPr>
                <a:uFillTx/>
                <a:latin typeface="+mj-lt"/>
                <a:ea typeface="+mj-ea"/>
                <a:cs typeface="+mj-cs"/>
                <a:sym typeface="Gill Sans"/>
              </a:defRPr>
            </a:lvl2pPr>
            <a:lvl3pPr marL="1587500" marR="0" indent="-381000" defTabSz="584200">
              <a:spcBef>
                <a:spcPts val="2400"/>
              </a:spcBef>
              <a:buClrTx/>
              <a:buSzPct val="171000"/>
              <a:buFontTx/>
              <a:defRPr sz="2800">
                <a:uFillTx/>
                <a:latin typeface="+mj-lt"/>
                <a:ea typeface="+mj-ea"/>
                <a:cs typeface="+mj-cs"/>
                <a:sym typeface="Gill Sans"/>
              </a:defRPr>
            </a:lvl3pPr>
            <a:lvl4pPr marL="2032000" marR="0" indent="-381000" defTabSz="584200">
              <a:spcBef>
                <a:spcPts val="2400"/>
              </a:spcBef>
              <a:buClrTx/>
              <a:buSzPct val="171000"/>
              <a:buFontTx/>
              <a:buChar char="•"/>
              <a:defRPr sz="2800">
                <a:uFillTx/>
                <a:latin typeface="+mj-lt"/>
                <a:ea typeface="+mj-ea"/>
                <a:cs typeface="+mj-cs"/>
                <a:sym typeface="Gill Sans"/>
              </a:defRPr>
            </a:lvl4pPr>
            <a:lvl5pPr marL="2476500" marR="0" indent="-381000" defTabSz="584200">
              <a:spcBef>
                <a:spcPts val="24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7" name="Shape 277"/>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84" name="Shape 284"/>
          <p:cNvSpPr/>
          <p:nvPr>
            <p:ph type="title"/>
          </p:nvPr>
        </p:nvSpPr>
        <p:spPr>
          <a:xfrm>
            <a:off x="892968" y="178593"/>
            <a:ext cx="7358064" cy="1714501"/>
          </a:xfrm>
          <a:prstGeom prst="rect">
            <a:avLst/>
          </a:prstGeom>
        </p:spPr>
        <p:txBody>
          <a:bodyPr lIns="35718" tIns="35718" rIns="35718" bIns="35718" anchor="ctr"/>
          <a:lstStyle>
            <a:lvl1pPr marL="0" marR="0" defTabSz="584200">
              <a:defRPr sz="5800">
                <a:uFillTx/>
                <a:latin typeface="+mj-lt"/>
                <a:ea typeface="+mj-ea"/>
                <a:cs typeface="+mj-cs"/>
                <a:sym typeface="Gill Sans"/>
              </a:defRPr>
            </a:lvl1pPr>
          </a:lstStyle>
          <a:p>
            <a:pPr/>
            <a:r>
              <a:t>Title Text</a:t>
            </a:r>
          </a:p>
        </p:txBody>
      </p:sp>
      <p:sp>
        <p:nvSpPr>
          <p:cNvPr id="285" name="Shape 285"/>
          <p:cNvSpPr/>
          <p:nvPr>
            <p:ph type="body" idx="1"/>
          </p:nvPr>
        </p:nvSpPr>
        <p:spPr>
          <a:xfrm>
            <a:off x="892968" y="1946671"/>
            <a:ext cx="7358064" cy="4018361"/>
          </a:xfrm>
          <a:prstGeom prst="rect">
            <a:avLst/>
          </a:prstGeom>
        </p:spPr>
        <p:txBody>
          <a:bodyPr lIns="35718" tIns="35718" rIns="35718" bIns="35718" anchor="ctr"/>
          <a:lstStyle>
            <a:lvl1pPr marL="698500" marR="0" indent="-381000" defTabSz="584200">
              <a:spcBef>
                <a:spcPts val="2400"/>
              </a:spcBef>
              <a:buClrTx/>
              <a:buSzPct val="171000"/>
              <a:buFontTx/>
              <a:defRPr sz="2800">
                <a:uFillTx/>
                <a:latin typeface="+mj-lt"/>
                <a:ea typeface="+mj-ea"/>
                <a:cs typeface="+mj-cs"/>
                <a:sym typeface="Gill Sans"/>
              </a:defRPr>
            </a:lvl1pPr>
            <a:lvl2pPr marL="1143000" marR="0" indent="-381000" defTabSz="584200">
              <a:spcBef>
                <a:spcPts val="2400"/>
              </a:spcBef>
              <a:buClrTx/>
              <a:buSzPct val="171000"/>
              <a:buFontTx/>
              <a:buChar char="•"/>
              <a:defRPr>
                <a:uFillTx/>
                <a:latin typeface="+mj-lt"/>
                <a:ea typeface="+mj-ea"/>
                <a:cs typeface="+mj-cs"/>
                <a:sym typeface="Gill Sans"/>
              </a:defRPr>
            </a:lvl2pPr>
            <a:lvl3pPr marL="1587500" marR="0" indent="-381000" defTabSz="584200">
              <a:spcBef>
                <a:spcPts val="2400"/>
              </a:spcBef>
              <a:buClrTx/>
              <a:buSzPct val="171000"/>
              <a:buFontTx/>
              <a:defRPr sz="2800">
                <a:uFillTx/>
                <a:latin typeface="+mj-lt"/>
                <a:ea typeface="+mj-ea"/>
                <a:cs typeface="+mj-cs"/>
                <a:sym typeface="Gill Sans"/>
              </a:defRPr>
            </a:lvl3pPr>
            <a:lvl4pPr marL="2032000" marR="0" indent="-381000" defTabSz="584200">
              <a:spcBef>
                <a:spcPts val="2400"/>
              </a:spcBef>
              <a:buClrTx/>
              <a:buSzPct val="171000"/>
              <a:buFontTx/>
              <a:buChar char="•"/>
              <a:defRPr sz="2800">
                <a:uFillTx/>
                <a:latin typeface="+mj-lt"/>
                <a:ea typeface="+mj-ea"/>
                <a:cs typeface="+mj-cs"/>
                <a:sym typeface="Gill Sans"/>
              </a:defRPr>
            </a:lvl4pPr>
            <a:lvl5pPr marL="2476500" marR="0" indent="-381000" defTabSz="584200">
              <a:spcBef>
                <a:spcPts val="24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86" name="Shape 286"/>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93" name="Shape 293"/>
          <p:cNvSpPr/>
          <p:nvPr>
            <p:ph type="title"/>
          </p:nvPr>
        </p:nvSpPr>
        <p:spPr>
          <a:xfrm>
            <a:off x="892968" y="178593"/>
            <a:ext cx="7358064" cy="1714501"/>
          </a:xfrm>
          <a:prstGeom prst="rect">
            <a:avLst/>
          </a:prstGeom>
        </p:spPr>
        <p:txBody>
          <a:bodyPr lIns="35718" tIns="35718" rIns="35718" bIns="35718" anchor="ctr"/>
          <a:lstStyle>
            <a:lvl1pPr marL="0" marR="0" defTabSz="584200">
              <a:defRPr sz="5800">
                <a:uFillTx/>
                <a:latin typeface="+mj-lt"/>
                <a:ea typeface="+mj-ea"/>
                <a:cs typeface="+mj-cs"/>
                <a:sym typeface="Gill Sans"/>
              </a:defRPr>
            </a:lvl1pPr>
          </a:lstStyle>
          <a:p>
            <a:pPr/>
            <a:r>
              <a:t>Title Text</a:t>
            </a:r>
          </a:p>
        </p:txBody>
      </p:sp>
      <p:sp>
        <p:nvSpPr>
          <p:cNvPr id="294" name="Shape 294"/>
          <p:cNvSpPr/>
          <p:nvPr>
            <p:ph type="body" idx="1"/>
          </p:nvPr>
        </p:nvSpPr>
        <p:spPr>
          <a:xfrm>
            <a:off x="892968" y="1946671"/>
            <a:ext cx="7358064" cy="4018361"/>
          </a:xfrm>
          <a:prstGeom prst="rect">
            <a:avLst/>
          </a:prstGeom>
        </p:spPr>
        <p:txBody>
          <a:bodyPr lIns="35718" tIns="35718" rIns="35718" bIns="35718" anchor="ctr"/>
          <a:lstStyle>
            <a:lvl1pPr marL="698500" marR="0" indent="-381000" defTabSz="584200">
              <a:spcBef>
                <a:spcPts val="2400"/>
              </a:spcBef>
              <a:buClrTx/>
              <a:buSzPct val="171000"/>
              <a:buFontTx/>
              <a:defRPr sz="2800">
                <a:uFillTx/>
                <a:latin typeface="+mj-lt"/>
                <a:ea typeface="+mj-ea"/>
                <a:cs typeface="+mj-cs"/>
                <a:sym typeface="Gill Sans"/>
              </a:defRPr>
            </a:lvl1pPr>
            <a:lvl2pPr marL="1143000" marR="0" indent="-381000" defTabSz="584200">
              <a:spcBef>
                <a:spcPts val="2400"/>
              </a:spcBef>
              <a:buClrTx/>
              <a:buSzPct val="171000"/>
              <a:buFontTx/>
              <a:buChar char="•"/>
              <a:defRPr>
                <a:uFillTx/>
                <a:latin typeface="+mj-lt"/>
                <a:ea typeface="+mj-ea"/>
                <a:cs typeface="+mj-cs"/>
                <a:sym typeface="Gill Sans"/>
              </a:defRPr>
            </a:lvl2pPr>
            <a:lvl3pPr marL="1587500" marR="0" indent="-381000" defTabSz="584200">
              <a:spcBef>
                <a:spcPts val="2400"/>
              </a:spcBef>
              <a:buClrTx/>
              <a:buSzPct val="171000"/>
              <a:buFontTx/>
              <a:defRPr sz="2800">
                <a:uFillTx/>
                <a:latin typeface="+mj-lt"/>
                <a:ea typeface="+mj-ea"/>
                <a:cs typeface="+mj-cs"/>
                <a:sym typeface="Gill Sans"/>
              </a:defRPr>
            </a:lvl3pPr>
            <a:lvl4pPr marL="2032000" marR="0" indent="-381000" defTabSz="584200">
              <a:spcBef>
                <a:spcPts val="2400"/>
              </a:spcBef>
              <a:buClrTx/>
              <a:buSzPct val="171000"/>
              <a:buFontTx/>
              <a:buChar char="•"/>
              <a:defRPr sz="2800">
                <a:uFillTx/>
                <a:latin typeface="+mj-lt"/>
                <a:ea typeface="+mj-ea"/>
                <a:cs typeface="+mj-cs"/>
                <a:sym typeface="Gill Sans"/>
              </a:defRPr>
            </a:lvl4pPr>
            <a:lvl5pPr marL="2476500" marR="0" indent="-381000" defTabSz="584200">
              <a:spcBef>
                <a:spcPts val="24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95" name="Shape 295"/>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302" name="Shape 302"/>
          <p:cNvSpPr/>
          <p:nvPr>
            <p:ph type="title"/>
          </p:nvPr>
        </p:nvSpPr>
        <p:spPr>
          <a:xfrm>
            <a:off x="892968" y="0"/>
            <a:ext cx="7358064" cy="2071688"/>
          </a:xfrm>
          <a:prstGeom prst="rect">
            <a:avLst/>
          </a:prstGeom>
        </p:spPr>
        <p:txBody>
          <a:bodyPr lIns="35718" tIns="35718" rIns="35718" bIns="35718" anchor="ctr"/>
          <a:lstStyle>
            <a:lvl1pPr marL="0" marR="0" defTabSz="584200">
              <a:defRPr sz="4200">
                <a:latin typeface="Futura"/>
                <a:ea typeface="Futura"/>
                <a:cs typeface="Futura"/>
                <a:sym typeface="Futura"/>
              </a:defRPr>
            </a:lvl1pPr>
          </a:lstStyle>
          <a:p>
            <a:pPr/>
            <a:r>
              <a:t>Title Text</a:t>
            </a:r>
          </a:p>
        </p:txBody>
      </p:sp>
      <p:sp>
        <p:nvSpPr>
          <p:cNvPr id="303" name="Shape 303"/>
          <p:cNvSpPr/>
          <p:nvPr>
            <p:ph type="body" idx="1"/>
          </p:nvPr>
        </p:nvSpPr>
        <p:spPr>
          <a:xfrm>
            <a:off x="892968" y="1053703"/>
            <a:ext cx="7358064" cy="5804297"/>
          </a:xfrm>
          <a:prstGeom prst="rect">
            <a:avLst/>
          </a:prstGeom>
        </p:spPr>
        <p:txBody>
          <a:bodyPr lIns="35718" tIns="35718" rIns="35718" bIns="35718" anchor="ctr"/>
          <a:lstStyle>
            <a:lvl1pPr marL="260684" marR="0" indent="-260684" defTabSz="584200">
              <a:spcBef>
                <a:spcPts val="4200"/>
              </a:spcBef>
              <a:buClrTx/>
              <a:buFontTx/>
              <a:defRPr sz="2600">
                <a:latin typeface="Futura"/>
                <a:ea typeface="Futura"/>
                <a:cs typeface="Futura"/>
                <a:sym typeface="Futura"/>
              </a:defRPr>
            </a:lvl1pPr>
            <a:lvl2pPr marL="641684" marR="0" indent="-260684" defTabSz="584200">
              <a:spcBef>
                <a:spcPts val="4200"/>
              </a:spcBef>
              <a:buClrTx/>
              <a:buFontTx/>
              <a:buChar char="•"/>
              <a:defRPr sz="2600">
                <a:latin typeface="Futura"/>
                <a:ea typeface="Futura"/>
                <a:cs typeface="Futura"/>
                <a:sym typeface="Futura"/>
              </a:defRPr>
            </a:lvl2pPr>
            <a:lvl3pPr marL="1022684" marR="0" indent="-260684" defTabSz="584200">
              <a:spcBef>
                <a:spcPts val="4200"/>
              </a:spcBef>
              <a:buClrTx/>
              <a:buFontTx/>
              <a:defRPr sz="2600">
                <a:latin typeface="Futura"/>
                <a:ea typeface="Futura"/>
                <a:cs typeface="Futura"/>
                <a:sym typeface="Futura"/>
              </a:defRPr>
            </a:lvl3pPr>
            <a:lvl4pPr marL="1403684" marR="0" indent="-260684" defTabSz="584200">
              <a:spcBef>
                <a:spcPts val="4200"/>
              </a:spcBef>
              <a:buClrTx/>
              <a:buFontTx/>
              <a:buChar char="•"/>
              <a:defRPr sz="2600">
                <a:latin typeface="Futura"/>
                <a:ea typeface="Futura"/>
                <a:cs typeface="Futura"/>
                <a:sym typeface="Futura"/>
              </a:defRPr>
            </a:lvl4pPr>
            <a:lvl5pPr marL="1784684" marR="0" indent="-260684" defTabSz="584200">
              <a:spcBef>
                <a:spcPts val="4200"/>
              </a:spcBef>
              <a:buClrTx/>
              <a:buFontTx/>
              <a:buChar char="•"/>
              <a:defRPr sz="26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04" name="Shape 304"/>
          <p:cNvSpPr/>
          <p:nvPr>
            <p:ph type="sldNum" sz="quarter" idx="2"/>
          </p:nvPr>
        </p:nvSpPr>
        <p:spPr>
          <a:xfrm>
            <a:off x="4360462" y="6527601"/>
            <a:ext cx="423076" cy="439739"/>
          </a:xfrm>
          <a:prstGeom prst="rect">
            <a:avLst/>
          </a:prstGeom>
        </p:spPr>
        <p:txBody>
          <a:bodyPr lIns="35718" tIns="35718" rIns="35718" bIns="35718"/>
          <a:lstStyle>
            <a:lvl1pPr>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1" name="Shape 311"/>
          <p:cNvSpPr/>
          <p:nvPr>
            <p:ph type="pic" idx="13"/>
          </p:nvPr>
        </p:nvSpPr>
        <p:spPr>
          <a:xfrm>
            <a:off x="918743" y="375046"/>
            <a:ext cx="7304485" cy="4120480"/>
          </a:xfrm>
          <a:prstGeom prst="rect">
            <a:avLst/>
          </a:prstGeom>
        </p:spPr>
        <p:txBody>
          <a:bodyPr lIns="91439" tIns="45719" rIns="91439" bIns="45719"/>
          <a:lstStyle/>
          <a:p>
            <a:pPr/>
          </a:p>
        </p:txBody>
      </p:sp>
      <p:sp>
        <p:nvSpPr>
          <p:cNvPr id="312" name="Shape 312"/>
          <p:cNvSpPr/>
          <p:nvPr>
            <p:ph type="title"/>
          </p:nvPr>
        </p:nvSpPr>
        <p:spPr>
          <a:xfrm>
            <a:off x="250031" y="4804171"/>
            <a:ext cx="8643938" cy="884040"/>
          </a:xfrm>
          <a:prstGeom prst="rect">
            <a:avLst/>
          </a:prstGeom>
        </p:spPr>
        <p:txBody>
          <a:bodyPr lIns="35718" tIns="35718" rIns="35718" bIns="35718" anchor="b"/>
          <a:lstStyle>
            <a:lvl1pPr marL="0" marR="0" defTabSz="584200">
              <a:defRPr cap="all" sz="5000">
                <a:solidFill>
                  <a:srgbClr val="535353"/>
                </a:solidFill>
                <a:uFillTx/>
                <a:latin typeface="Gill Sans Light"/>
                <a:ea typeface="Gill Sans Light"/>
                <a:cs typeface="Gill Sans Light"/>
                <a:sym typeface="Gill Sans Light"/>
              </a:defRPr>
            </a:lvl1pPr>
          </a:lstStyle>
          <a:p>
            <a:pPr/>
            <a:r>
              <a:t>Title Text</a:t>
            </a:r>
          </a:p>
        </p:txBody>
      </p:sp>
      <p:sp>
        <p:nvSpPr>
          <p:cNvPr id="313" name="Shape 313"/>
          <p:cNvSpPr/>
          <p:nvPr>
            <p:ph type="body" sz="quarter" idx="1"/>
          </p:nvPr>
        </p:nvSpPr>
        <p:spPr>
          <a:xfrm>
            <a:off x="250031" y="5679281"/>
            <a:ext cx="8643938" cy="848321"/>
          </a:xfrm>
          <a:prstGeom prst="rect">
            <a:avLst/>
          </a:prstGeom>
        </p:spPr>
        <p:txBody>
          <a:bodyPr lIns="35718" tIns="35718" rIns="35718" bIns="35718"/>
          <a:lstStyle>
            <a:lvl1pPr marL="0" marR="0" indent="0" algn="ctr" defTabSz="584200">
              <a:spcBef>
                <a:spcPts val="0"/>
              </a:spcBef>
              <a:buClr>
                <a:srgbClr val="535353"/>
              </a:buClr>
              <a:buSzTx/>
              <a:buFontTx/>
              <a:buNone/>
              <a:defRPr sz="2600">
                <a:solidFill>
                  <a:srgbClr val="525252"/>
                </a:solidFill>
                <a:uFillTx/>
                <a:latin typeface="Gill Sans Light"/>
                <a:ea typeface="Gill Sans Light"/>
                <a:cs typeface="Gill Sans Light"/>
                <a:sym typeface="Gill Sans Light"/>
              </a:defRPr>
            </a:lvl1pPr>
            <a:lvl2pPr marL="0" marR="0" indent="0" algn="ctr" defTabSz="584200">
              <a:spcBef>
                <a:spcPts val="0"/>
              </a:spcBef>
              <a:buClr>
                <a:srgbClr val="535353"/>
              </a:buClr>
              <a:buSzTx/>
              <a:buFontTx/>
              <a:buNone/>
              <a:defRPr sz="2600">
                <a:solidFill>
                  <a:srgbClr val="525252"/>
                </a:solidFill>
                <a:uFillTx/>
                <a:latin typeface="Gill Sans Light"/>
                <a:ea typeface="Gill Sans Light"/>
                <a:cs typeface="Gill Sans Light"/>
                <a:sym typeface="Gill Sans Light"/>
              </a:defRPr>
            </a:lvl2pPr>
            <a:lvl3pPr marL="0" marR="0" indent="0" algn="ctr" defTabSz="584200">
              <a:spcBef>
                <a:spcPts val="0"/>
              </a:spcBef>
              <a:buClr>
                <a:srgbClr val="535353"/>
              </a:buClr>
              <a:buSzTx/>
              <a:buFontTx/>
              <a:buNone/>
              <a:defRPr sz="2600">
                <a:solidFill>
                  <a:srgbClr val="525252"/>
                </a:solidFill>
                <a:uFillTx/>
                <a:latin typeface="Gill Sans Light"/>
                <a:ea typeface="Gill Sans Light"/>
                <a:cs typeface="Gill Sans Light"/>
                <a:sym typeface="Gill Sans Light"/>
              </a:defRPr>
            </a:lvl3pPr>
            <a:lvl4pPr marL="0" marR="0" indent="0" algn="ctr" defTabSz="584200">
              <a:spcBef>
                <a:spcPts val="0"/>
              </a:spcBef>
              <a:buClr>
                <a:srgbClr val="535353"/>
              </a:buClr>
              <a:buSzTx/>
              <a:buFontTx/>
              <a:buNone/>
              <a:defRPr sz="2600">
                <a:solidFill>
                  <a:srgbClr val="525252"/>
                </a:solidFill>
                <a:uFillTx/>
                <a:latin typeface="Gill Sans Light"/>
                <a:ea typeface="Gill Sans Light"/>
                <a:cs typeface="Gill Sans Light"/>
                <a:sym typeface="Gill Sans Light"/>
              </a:defRPr>
            </a:lvl4pPr>
            <a:lvl5pPr marL="0" marR="0" indent="0" algn="ctr" defTabSz="584200">
              <a:spcBef>
                <a:spcPts val="0"/>
              </a:spcBef>
              <a:buClr>
                <a:srgbClr val="535353"/>
              </a:buClr>
              <a:buSzTx/>
              <a:buFontTx/>
              <a:buNone/>
              <a:defRPr sz="2600">
                <a:solidFill>
                  <a:srgbClr val="525252"/>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314" name="Shape 314"/>
          <p:cNvSpPr/>
          <p:nvPr>
            <p:ph type="sldNum" sz="quarter" idx="2"/>
          </p:nvPr>
        </p:nvSpPr>
        <p:spPr>
          <a:xfrm>
            <a:off x="4449266" y="6518671"/>
            <a:ext cx="236538" cy="249239"/>
          </a:xfrm>
          <a:prstGeom prst="rect">
            <a:avLst/>
          </a:prstGeom>
        </p:spPr>
        <p:txBody>
          <a:bodyPr lIns="35718" tIns="35718" rIns="35718" bIns="35718"/>
          <a:lstStyle>
            <a:lvl1pPr>
              <a:defRPr sz="1200">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321" name="Shape 321"/>
          <p:cNvSpPr/>
          <p:nvPr>
            <p:ph type="title"/>
          </p:nvPr>
        </p:nvSpPr>
        <p:spPr>
          <a:xfrm>
            <a:off x="892968" y="0"/>
            <a:ext cx="7358064" cy="2071688"/>
          </a:xfrm>
          <a:prstGeom prst="rect">
            <a:avLst/>
          </a:prstGeom>
        </p:spPr>
        <p:txBody>
          <a:bodyPr lIns="35718" tIns="35718" rIns="35718" bIns="35718" anchor="ctr"/>
          <a:lstStyle>
            <a:lvl1pPr marL="0" marR="0" defTabSz="584200">
              <a:defRPr sz="4200">
                <a:latin typeface="Futura"/>
                <a:ea typeface="Futura"/>
                <a:cs typeface="Futura"/>
                <a:sym typeface="Futura"/>
              </a:defRPr>
            </a:lvl1pPr>
          </a:lstStyle>
          <a:p>
            <a:pPr/>
            <a:r>
              <a:t>Title Text</a:t>
            </a:r>
          </a:p>
        </p:txBody>
      </p:sp>
      <p:sp>
        <p:nvSpPr>
          <p:cNvPr id="322" name="Shape 322"/>
          <p:cNvSpPr/>
          <p:nvPr>
            <p:ph type="body" idx="1"/>
          </p:nvPr>
        </p:nvSpPr>
        <p:spPr>
          <a:xfrm>
            <a:off x="892968" y="1053703"/>
            <a:ext cx="7358064" cy="5804297"/>
          </a:xfrm>
          <a:prstGeom prst="rect">
            <a:avLst/>
          </a:prstGeom>
        </p:spPr>
        <p:txBody>
          <a:bodyPr lIns="35718" tIns="35718" rIns="35718" bIns="35718" anchor="ctr"/>
          <a:lstStyle>
            <a:lvl1pPr marL="260684" marR="0" indent="-260684" defTabSz="584200">
              <a:spcBef>
                <a:spcPts val="4200"/>
              </a:spcBef>
              <a:buClrTx/>
              <a:buFontTx/>
              <a:defRPr sz="2600">
                <a:latin typeface="Futura"/>
                <a:ea typeface="Futura"/>
                <a:cs typeface="Futura"/>
                <a:sym typeface="Futura"/>
              </a:defRPr>
            </a:lvl1pPr>
            <a:lvl2pPr marL="641684" marR="0" indent="-260684" defTabSz="584200">
              <a:spcBef>
                <a:spcPts val="4200"/>
              </a:spcBef>
              <a:buClrTx/>
              <a:buFontTx/>
              <a:buChar char="•"/>
              <a:defRPr sz="2600">
                <a:latin typeface="Futura"/>
                <a:ea typeface="Futura"/>
                <a:cs typeface="Futura"/>
                <a:sym typeface="Futura"/>
              </a:defRPr>
            </a:lvl2pPr>
            <a:lvl3pPr marL="1022684" marR="0" indent="-260684" defTabSz="584200">
              <a:spcBef>
                <a:spcPts val="4200"/>
              </a:spcBef>
              <a:buClrTx/>
              <a:buFontTx/>
              <a:defRPr sz="2600">
                <a:latin typeface="Futura"/>
                <a:ea typeface="Futura"/>
                <a:cs typeface="Futura"/>
                <a:sym typeface="Futura"/>
              </a:defRPr>
            </a:lvl3pPr>
            <a:lvl4pPr marL="1403684" marR="0" indent="-260684" defTabSz="584200">
              <a:spcBef>
                <a:spcPts val="4200"/>
              </a:spcBef>
              <a:buClrTx/>
              <a:buFontTx/>
              <a:buChar char="•"/>
              <a:defRPr sz="2600">
                <a:latin typeface="Futura"/>
                <a:ea typeface="Futura"/>
                <a:cs typeface="Futura"/>
                <a:sym typeface="Futura"/>
              </a:defRPr>
            </a:lvl4pPr>
            <a:lvl5pPr marL="1784684" marR="0" indent="-260684" defTabSz="584200">
              <a:spcBef>
                <a:spcPts val="4200"/>
              </a:spcBef>
              <a:buClrTx/>
              <a:buFontTx/>
              <a:buChar char="•"/>
              <a:defRPr sz="26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23" name="Shape 323"/>
          <p:cNvSpPr/>
          <p:nvPr>
            <p:ph type="sldNum" sz="quarter" idx="2"/>
          </p:nvPr>
        </p:nvSpPr>
        <p:spPr>
          <a:xfrm>
            <a:off x="4360462" y="6527601"/>
            <a:ext cx="423076" cy="439739"/>
          </a:xfrm>
          <a:prstGeom prst="rect">
            <a:avLst/>
          </a:prstGeom>
        </p:spPr>
        <p:txBody>
          <a:bodyPr lIns="35718" tIns="35718" rIns="35718" bIns="35718"/>
          <a:lstStyle>
            <a:lvl1pPr>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6">
    <p:spTree>
      <p:nvGrpSpPr>
        <p:cNvPr id="1" name=""/>
        <p:cNvGrpSpPr/>
        <p:nvPr/>
      </p:nvGrpSpPr>
      <p:grpSpPr>
        <a:xfrm>
          <a:off x="0" y="0"/>
          <a:ext cx="0" cy="0"/>
          <a:chOff x="0" y="0"/>
          <a:chExt cx="0" cy="0"/>
        </a:xfrm>
      </p:grpSpPr>
      <p:sp>
        <p:nvSpPr>
          <p:cNvPr id="330" name="Shape 330"/>
          <p:cNvSpPr/>
          <p:nvPr>
            <p:ph type="title"/>
          </p:nvPr>
        </p:nvSpPr>
        <p:spPr>
          <a:xfrm>
            <a:off x="892968" y="178593"/>
            <a:ext cx="7349134" cy="1714501"/>
          </a:xfrm>
          <a:prstGeom prst="rect">
            <a:avLst/>
          </a:prstGeom>
        </p:spPr>
        <p:txBody>
          <a:bodyPr lIns="35718" tIns="35718" rIns="35718" bIns="35718" anchor="ctr"/>
          <a:lstStyle>
            <a:lvl1pPr marL="0" marR="0" defTabSz="584200">
              <a:defRPr sz="5600">
                <a:uFillTx/>
                <a:latin typeface="+mj-lt"/>
                <a:ea typeface="+mj-ea"/>
                <a:cs typeface="+mj-cs"/>
                <a:sym typeface="Gill Sans"/>
              </a:defRPr>
            </a:lvl1pPr>
          </a:lstStyle>
          <a:p>
            <a:pPr/>
            <a:r>
              <a:t>Title Text</a:t>
            </a:r>
          </a:p>
        </p:txBody>
      </p:sp>
      <p:sp>
        <p:nvSpPr>
          <p:cNvPr id="331" name="Shape 331"/>
          <p:cNvSpPr/>
          <p:nvPr>
            <p:ph type="body" idx="1"/>
          </p:nvPr>
        </p:nvSpPr>
        <p:spPr>
          <a:xfrm>
            <a:off x="892968" y="1946671"/>
            <a:ext cx="7349134" cy="4009431"/>
          </a:xfrm>
          <a:prstGeom prst="rect">
            <a:avLst/>
          </a:prstGeom>
        </p:spPr>
        <p:txBody>
          <a:bodyPr lIns="35718" tIns="35718" rIns="35718" bIns="35718" anchor="ctr"/>
          <a:lstStyle>
            <a:lvl1pPr marL="708526" marR="0" indent="-391026" defTabSz="584200">
              <a:spcBef>
                <a:spcPts val="2400"/>
              </a:spcBef>
              <a:buClrTx/>
              <a:buSzPct val="171000"/>
              <a:buFontTx/>
              <a:defRPr sz="2600">
                <a:uFillTx/>
                <a:latin typeface="+mj-lt"/>
                <a:ea typeface="+mj-ea"/>
                <a:cs typeface="+mj-cs"/>
                <a:sym typeface="Gill Sans"/>
              </a:defRPr>
            </a:lvl1pPr>
            <a:lvl2pPr marL="1153026" marR="0" indent="-391026" defTabSz="584200">
              <a:spcBef>
                <a:spcPts val="2400"/>
              </a:spcBef>
              <a:buClrTx/>
              <a:buSzPct val="171000"/>
              <a:buFontTx/>
              <a:buChar char="•"/>
              <a:defRPr sz="2600">
                <a:uFillTx/>
                <a:latin typeface="+mj-lt"/>
                <a:ea typeface="+mj-ea"/>
                <a:cs typeface="+mj-cs"/>
                <a:sym typeface="Gill Sans"/>
              </a:defRPr>
            </a:lvl2pPr>
            <a:lvl3pPr marL="1597526" marR="0" indent="-391026" defTabSz="584200">
              <a:spcBef>
                <a:spcPts val="2400"/>
              </a:spcBef>
              <a:buClrTx/>
              <a:buSzPct val="171000"/>
              <a:buFontTx/>
              <a:defRPr sz="2600">
                <a:uFillTx/>
                <a:latin typeface="+mj-lt"/>
                <a:ea typeface="+mj-ea"/>
                <a:cs typeface="+mj-cs"/>
                <a:sym typeface="Gill Sans"/>
              </a:defRPr>
            </a:lvl3pPr>
            <a:lvl4pPr marL="2042026" marR="0" indent="-391026" defTabSz="584200">
              <a:spcBef>
                <a:spcPts val="2400"/>
              </a:spcBef>
              <a:buClrTx/>
              <a:buSzPct val="171000"/>
              <a:buFontTx/>
              <a:buChar char="•"/>
              <a:defRPr sz="2600">
                <a:uFillTx/>
                <a:latin typeface="+mj-lt"/>
                <a:ea typeface="+mj-ea"/>
                <a:cs typeface="+mj-cs"/>
                <a:sym typeface="Gill Sans"/>
              </a:defRPr>
            </a:lvl4pPr>
            <a:lvl5pPr marL="2486526" marR="0" indent="-391026" defTabSz="584200">
              <a:spcBef>
                <a:spcPts val="2400"/>
              </a:spcBef>
              <a:buClrTx/>
              <a:buSzPct val="171000"/>
              <a:buFontTx/>
              <a:buChar char="•"/>
              <a:defRPr sz="26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32" name="Shape 332"/>
          <p:cNvSpPr/>
          <p:nvPr>
            <p:ph type="sldNum" sz="quarter" idx="2"/>
          </p:nvPr>
        </p:nvSpPr>
        <p:spPr>
          <a:xfrm>
            <a:off x="4451151" y="6527601"/>
            <a:ext cx="223839" cy="236539"/>
          </a:xfrm>
          <a:prstGeom prst="rect">
            <a:avLst/>
          </a:prstGeom>
        </p:spPr>
        <p:txBody>
          <a:bodyPr lIns="35718" tIns="35718" rIns="35718" bIns="35718"/>
          <a:lstStyle>
            <a:lvl1pPr>
              <a:defRPr sz="11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339" name="Shape 339"/>
          <p:cNvSpPr/>
          <p:nvPr>
            <p:ph type="title"/>
          </p:nvPr>
        </p:nvSpPr>
        <p:spPr>
          <a:xfrm>
            <a:off x="892968" y="1151929"/>
            <a:ext cx="7358064" cy="2321720"/>
          </a:xfrm>
          <a:prstGeom prst="rect">
            <a:avLst/>
          </a:prstGeom>
        </p:spPr>
        <p:txBody>
          <a:bodyPr lIns="35718" tIns="35718" rIns="35718" bIns="35718" anchor="b"/>
          <a:lstStyle>
            <a:lvl1pPr marL="0" marR="0" defTabSz="584200">
              <a:defRPr sz="5800">
                <a:uFillTx/>
                <a:latin typeface="+mj-lt"/>
                <a:ea typeface="+mj-ea"/>
                <a:cs typeface="+mj-cs"/>
                <a:sym typeface="Gill Sans"/>
              </a:defRPr>
            </a:lvl1pPr>
          </a:lstStyle>
          <a:p>
            <a:pPr/>
            <a:r>
              <a:t>Title Text</a:t>
            </a:r>
          </a:p>
        </p:txBody>
      </p:sp>
      <p:sp>
        <p:nvSpPr>
          <p:cNvPr id="340" name="Shape 340"/>
          <p:cNvSpPr/>
          <p:nvPr>
            <p:ph type="body" sz="quarter" idx="1"/>
          </p:nvPr>
        </p:nvSpPr>
        <p:spPr>
          <a:xfrm>
            <a:off x="892968" y="3536156"/>
            <a:ext cx="7358064" cy="794743"/>
          </a:xfrm>
          <a:prstGeom prst="rect">
            <a:avLst/>
          </a:prstGeom>
        </p:spPr>
        <p:txBody>
          <a:bodyPr lIns="35718" tIns="35718" rIns="35718" bIns="35718"/>
          <a:lstStyle>
            <a:lvl1pPr marL="0" marR="0" indent="0" algn="ctr" defTabSz="584200">
              <a:spcBef>
                <a:spcPts val="0"/>
              </a:spcBef>
              <a:buClrTx/>
              <a:buSzTx/>
              <a:buFontTx/>
              <a:buNone/>
              <a:defRPr sz="2400">
                <a:uFillTx/>
                <a:latin typeface="+mj-lt"/>
                <a:ea typeface="+mj-ea"/>
                <a:cs typeface="+mj-cs"/>
                <a:sym typeface="Gill Sans"/>
              </a:defRPr>
            </a:lvl1pPr>
            <a:lvl2pPr marL="0" marR="0" indent="0" algn="ctr" defTabSz="584200">
              <a:spcBef>
                <a:spcPts val="0"/>
              </a:spcBef>
              <a:buClrTx/>
              <a:buSzTx/>
              <a:buFontTx/>
              <a:buNone/>
              <a:defRPr sz="2400">
                <a:uFillTx/>
                <a:latin typeface="+mj-lt"/>
                <a:ea typeface="+mj-ea"/>
                <a:cs typeface="+mj-cs"/>
                <a:sym typeface="Gill Sans"/>
              </a:defRPr>
            </a:lvl2pPr>
            <a:lvl3pPr marL="0" marR="0" indent="0" algn="ctr" defTabSz="584200">
              <a:spcBef>
                <a:spcPts val="0"/>
              </a:spcBef>
              <a:buClrTx/>
              <a:buSzTx/>
              <a:buFontTx/>
              <a:buNone/>
              <a:defRPr>
                <a:uFillTx/>
                <a:latin typeface="+mj-lt"/>
                <a:ea typeface="+mj-ea"/>
                <a:cs typeface="+mj-cs"/>
                <a:sym typeface="Gill Sans"/>
              </a:defRPr>
            </a:lvl3pPr>
            <a:lvl4pPr marL="0" marR="0" indent="0" algn="ctr" defTabSz="584200">
              <a:spcBef>
                <a:spcPts val="0"/>
              </a:spcBef>
              <a:buClrTx/>
              <a:buSzTx/>
              <a:buFontTx/>
              <a:buNone/>
              <a:defRPr sz="2400">
                <a:uFillTx/>
                <a:latin typeface="+mj-lt"/>
                <a:ea typeface="+mj-ea"/>
                <a:cs typeface="+mj-cs"/>
                <a:sym typeface="Gill Sans"/>
              </a:defRPr>
            </a:lvl4pPr>
            <a:lvl5pPr marL="0" marR="0" indent="0" algn="ctr" defTabSz="584200">
              <a:spcBef>
                <a:spcPts val="0"/>
              </a:spcBef>
              <a:buClrTx/>
              <a:buSzTx/>
              <a:buFontTx/>
              <a:buNone/>
              <a:defRPr sz="24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41" name="Shape 341"/>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348" name="Shape 348"/>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349" name="Shape 349"/>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50" name="Shape 350"/>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2_Office Theme">
    <p:spTree>
      <p:nvGrpSpPr>
        <p:cNvPr id="1" name=""/>
        <p:cNvGrpSpPr/>
        <p:nvPr/>
      </p:nvGrpSpPr>
      <p:grpSpPr>
        <a:xfrm>
          <a:off x="0" y="0"/>
          <a:ext cx="0" cy="0"/>
          <a:chOff x="0" y="0"/>
          <a:chExt cx="0" cy="0"/>
        </a:xfrm>
      </p:grpSpPr>
      <p:sp>
        <p:nvSpPr>
          <p:cNvPr id="32" name="Shape 32"/>
          <p:cNvSpPr/>
          <p:nvPr>
            <p:ph type="sldNum" sz="quarter" idx="2"/>
          </p:nvPr>
        </p:nvSpPr>
        <p:spPr>
          <a:xfrm>
            <a:off x="7850534" y="6400800"/>
            <a:ext cx="453332" cy="44722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357" name="Shape 357"/>
          <p:cNvSpPr/>
          <p:nvPr>
            <p:ph type="title"/>
          </p:nvPr>
        </p:nvSpPr>
        <p:spPr>
          <a:xfrm>
            <a:off x="687585" y="377825"/>
            <a:ext cx="7769227" cy="1603375"/>
          </a:xfrm>
          <a:prstGeom prst="rect">
            <a:avLst/>
          </a:prstGeom>
        </p:spPr>
        <p:txBody>
          <a:bodyPr lIns="35718" tIns="35718" rIns="35718" bIns="35718" anchor="ctr"/>
          <a:lstStyle>
            <a:lvl1pPr marL="55751" marR="55751" defTabSz="647700">
              <a:defRPr sz="2200">
                <a:latin typeface="American Typewriter"/>
                <a:ea typeface="American Typewriter"/>
                <a:cs typeface="American Typewriter"/>
                <a:sym typeface="American Typewriter"/>
              </a:defRPr>
            </a:lvl1pPr>
          </a:lstStyle>
          <a:p>
            <a:pPr/>
            <a:r>
              <a:t>Title Text</a:t>
            </a:r>
          </a:p>
        </p:txBody>
      </p:sp>
      <p:sp>
        <p:nvSpPr>
          <p:cNvPr id="358" name="Shape 358"/>
          <p:cNvSpPr/>
          <p:nvPr>
            <p:ph type="body" idx="1"/>
          </p:nvPr>
        </p:nvSpPr>
        <p:spPr>
          <a:xfrm>
            <a:off x="687585" y="1982390"/>
            <a:ext cx="7769227" cy="4875610"/>
          </a:xfrm>
          <a:prstGeom prst="rect">
            <a:avLst/>
          </a:prstGeom>
        </p:spPr>
        <p:txBody>
          <a:bodyPr lIns="35718" tIns="35718" rIns="35718" bIns="35718"/>
          <a:lstStyle>
            <a:lvl1pPr marL="259635" marR="55751" indent="-220435" defTabSz="647700">
              <a:spcBef>
                <a:spcPts val="1100"/>
              </a:spcBef>
              <a:buFont typeface="Times New Roman"/>
              <a:defRPr sz="1800">
                <a:latin typeface="American Typewriter"/>
                <a:ea typeface="American Typewriter"/>
                <a:cs typeface="American Typewriter"/>
                <a:sym typeface="American Typewriter"/>
              </a:defRPr>
            </a:lvl1pPr>
            <a:lvl2pPr marL="680096" marR="55751" indent="-183696" defTabSz="647700">
              <a:spcBef>
                <a:spcPts val="1000"/>
              </a:spcBef>
              <a:buFont typeface="Times New Roman"/>
              <a:defRPr sz="1800">
                <a:latin typeface="American Typewriter"/>
                <a:ea typeface="American Typewriter"/>
                <a:cs typeface="American Typewriter"/>
                <a:sym typeface="American Typewriter"/>
              </a:defRPr>
            </a:lvl2pPr>
            <a:lvl3pPr marL="1100557" marR="55751" indent="-146957" defTabSz="647700">
              <a:spcBef>
                <a:spcPts val="900"/>
              </a:spcBef>
              <a:buFont typeface="Times New Roman"/>
              <a:defRPr sz="1800">
                <a:latin typeface="American Typewriter"/>
                <a:ea typeface="American Typewriter"/>
                <a:cs typeface="American Typewriter"/>
                <a:sym typeface="American Typewriter"/>
              </a:defRPr>
            </a:lvl3pPr>
            <a:lvl4pPr marL="1557756" marR="55751" indent="-146957" defTabSz="647700">
              <a:spcBef>
                <a:spcPts val="700"/>
              </a:spcBef>
              <a:buFont typeface="Times New Roman"/>
              <a:defRPr sz="1800">
                <a:latin typeface="American Typewriter"/>
                <a:ea typeface="American Typewriter"/>
                <a:cs typeface="American Typewriter"/>
                <a:sym typeface="American Typewriter"/>
              </a:defRPr>
            </a:lvl4pPr>
            <a:lvl5pPr marL="2014956" marR="55751" indent="-146957" defTabSz="647700">
              <a:spcBef>
                <a:spcPts val="7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59" name="Shape 359"/>
          <p:cNvSpPr/>
          <p:nvPr>
            <p:ph type="sldNum" sz="quarter" idx="2"/>
          </p:nvPr>
        </p:nvSpPr>
        <p:spPr>
          <a:xfrm>
            <a:off x="7387133" y="6250781"/>
            <a:ext cx="236539" cy="255464"/>
          </a:xfrm>
          <a:prstGeom prst="rect">
            <a:avLst/>
          </a:prstGeom>
        </p:spPr>
        <p:txBody>
          <a:bodyPr lIns="35718" tIns="35718" rIns="35718" bIns="35718"/>
          <a:lstStyle>
            <a:lvl1pPr defTabSz="825500">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66" name="Shape 366"/>
          <p:cNvSpPr/>
          <p:nvPr>
            <p:ph type="title"/>
          </p:nvPr>
        </p:nvSpPr>
        <p:spPr>
          <a:xfrm>
            <a:off x="685800" y="381000"/>
            <a:ext cx="7772400" cy="1600200"/>
          </a:xfrm>
          <a:prstGeom prst="rect">
            <a:avLst/>
          </a:prstGeom>
        </p:spPr>
        <p:txBody>
          <a:bodyPr anchor="ctr"/>
          <a:lstStyle>
            <a:lvl1pPr defTabSz="914400">
              <a:defRPr>
                <a:latin typeface="Times"/>
                <a:ea typeface="Times"/>
                <a:cs typeface="Times"/>
                <a:sym typeface="Times"/>
              </a:defRPr>
            </a:lvl1pPr>
          </a:lstStyle>
          <a:p>
            <a:pPr/>
            <a:r>
              <a:t>Title Text</a:t>
            </a:r>
          </a:p>
        </p:txBody>
      </p:sp>
      <p:sp>
        <p:nvSpPr>
          <p:cNvPr id="367" name="Shape 367"/>
          <p:cNvSpPr/>
          <p:nvPr>
            <p:ph type="body" idx="1"/>
          </p:nvPr>
        </p:nvSpPr>
        <p:spPr>
          <a:xfrm>
            <a:off x="685800" y="1981200"/>
            <a:ext cx="7772400" cy="4876800"/>
          </a:xfrm>
          <a:prstGeom prst="rect">
            <a:avLst/>
          </a:prstGeom>
        </p:spPr>
        <p:txBody>
          <a:bodyPr/>
          <a:lstStyle>
            <a:lvl1pPr defTabSz="914400">
              <a:buClrTx/>
              <a:buFontTx/>
              <a:defRPr>
                <a:latin typeface="Times"/>
                <a:ea typeface="Times"/>
                <a:cs typeface="Times"/>
                <a:sym typeface="Times"/>
              </a:defRPr>
            </a:lvl1pPr>
            <a:lvl2pPr defTabSz="914400">
              <a:spcBef>
                <a:spcPts val="600"/>
              </a:spcBef>
              <a:buClrTx/>
              <a:buFontTx/>
              <a:defRPr>
                <a:latin typeface="Times"/>
                <a:ea typeface="Times"/>
                <a:cs typeface="Times"/>
                <a:sym typeface="Times"/>
              </a:defRPr>
            </a:lvl2pPr>
            <a:lvl3pPr defTabSz="914400">
              <a:buClrTx/>
              <a:buFontTx/>
              <a:defRPr>
                <a:latin typeface="Times"/>
                <a:ea typeface="Times"/>
                <a:cs typeface="Times"/>
                <a:sym typeface="Times"/>
              </a:defRPr>
            </a:lvl3pPr>
            <a:lvl4pPr defTabSz="914400">
              <a:buClrTx/>
              <a:buFontTx/>
              <a:defRPr>
                <a:latin typeface="Times"/>
                <a:ea typeface="Times"/>
                <a:cs typeface="Times"/>
                <a:sym typeface="Times"/>
              </a:defRPr>
            </a:lvl4pPr>
            <a:lvl5pPr defTabSz="914400">
              <a:buClrTx/>
              <a:buFontTx/>
              <a:defRPr>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68" name="Shape 368"/>
          <p:cNvSpPr/>
          <p:nvPr>
            <p:ph type="sldNum" sz="quarter" idx="2"/>
          </p:nvPr>
        </p:nvSpPr>
        <p:spPr>
          <a:xfrm>
            <a:off x="7359650" y="6248400"/>
            <a:ext cx="292100" cy="330200"/>
          </a:xfrm>
          <a:prstGeom prst="rect">
            <a:avLst/>
          </a:prstGeom>
        </p:spPr>
        <p:txBody>
          <a:bodyPr wrap="square"/>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13">
    <p:spTree>
      <p:nvGrpSpPr>
        <p:cNvPr id="1" name=""/>
        <p:cNvGrpSpPr/>
        <p:nvPr/>
      </p:nvGrpSpPr>
      <p:grpSpPr>
        <a:xfrm>
          <a:off x="0" y="0"/>
          <a:ext cx="0" cy="0"/>
          <a:chOff x="0" y="0"/>
          <a:chExt cx="0" cy="0"/>
        </a:xfrm>
      </p:grpSpPr>
      <p:sp>
        <p:nvSpPr>
          <p:cNvPr id="375" name="Shape 375"/>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376" name="Shape 376"/>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77" name="Shape 377"/>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384" name="Shape 384"/>
          <p:cNvSpPr/>
          <p:nvPr>
            <p:ph type="title"/>
          </p:nvPr>
        </p:nvSpPr>
        <p:spPr>
          <a:xfrm>
            <a:off x="685800" y="381000"/>
            <a:ext cx="7772400" cy="1600200"/>
          </a:xfrm>
          <a:prstGeom prst="rect">
            <a:avLst/>
          </a:prstGeom>
        </p:spPr>
        <p:txBody>
          <a:bodyPr anchor="ctr"/>
          <a:lstStyle>
            <a:lvl1pPr marL="40640" marR="40640" defTabSz="914400">
              <a:defRPr sz="4200">
                <a:latin typeface="Times"/>
                <a:ea typeface="Times"/>
                <a:cs typeface="Times"/>
                <a:sym typeface="Times"/>
              </a:defRPr>
            </a:lvl1pPr>
          </a:lstStyle>
          <a:p>
            <a:pPr/>
            <a:r>
              <a:t>Title Text</a:t>
            </a:r>
          </a:p>
        </p:txBody>
      </p:sp>
      <p:sp>
        <p:nvSpPr>
          <p:cNvPr id="385" name="Shape 385"/>
          <p:cNvSpPr/>
          <p:nvPr>
            <p:ph type="body" idx="1"/>
          </p:nvPr>
        </p:nvSpPr>
        <p:spPr>
          <a:xfrm>
            <a:off x="685800" y="1981200"/>
            <a:ext cx="7772400" cy="4876800"/>
          </a:xfrm>
          <a:prstGeom prst="rect">
            <a:avLst/>
          </a:prstGeom>
        </p:spPr>
        <p:txBody>
          <a:bodyPr/>
          <a:lstStyle>
            <a:lvl1pPr marR="40640" defTabSz="914400">
              <a:buClrTx/>
              <a:buFontTx/>
              <a:defRPr sz="3000">
                <a:latin typeface="Times"/>
                <a:ea typeface="Times"/>
                <a:cs typeface="Times"/>
                <a:sym typeface="Times"/>
              </a:defRPr>
            </a:lvl1pPr>
            <a:lvl2pPr marR="40640" defTabSz="914400">
              <a:spcBef>
                <a:spcPts val="600"/>
              </a:spcBef>
              <a:buClrTx/>
              <a:buFontTx/>
              <a:defRPr sz="2600">
                <a:latin typeface="Times"/>
                <a:ea typeface="Times"/>
                <a:cs typeface="Times"/>
                <a:sym typeface="Times"/>
              </a:defRPr>
            </a:lvl2pPr>
            <a:lvl3pPr marR="40640" defTabSz="914400">
              <a:buClrTx/>
              <a:buFontTx/>
              <a:defRPr sz="2200">
                <a:latin typeface="Times"/>
                <a:ea typeface="Times"/>
                <a:cs typeface="Times"/>
                <a:sym typeface="Times"/>
              </a:defRPr>
            </a:lvl3pPr>
            <a:lvl4pPr marR="40640" defTabSz="914400">
              <a:buClrTx/>
              <a:buFontTx/>
              <a:defRPr sz="1800">
                <a:latin typeface="Times"/>
                <a:ea typeface="Times"/>
                <a:cs typeface="Times"/>
                <a:sym typeface="Times"/>
              </a:defRPr>
            </a:lvl4pPr>
            <a:lvl5pPr marR="40640"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86" name="Shape 386"/>
          <p:cNvSpPr/>
          <p:nvPr>
            <p:ph type="sldNum" sz="quarter" idx="2"/>
          </p:nvPr>
        </p:nvSpPr>
        <p:spPr>
          <a:xfrm>
            <a:off x="7373739" y="6248400"/>
            <a:ext cx="266701" cy="279400"/>
          </a:xfrm>
          <a:prstGeom prst="rect">
            <a:avLst/>
          </a:prstGeom>
        </p:spPr>
        <p:txBody>
          <a:bodyPr/>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8">
    <p:spTree>
      <p:nvGrpSpPr>
        <p:cNvPr id="1" name=""/>
        <p:cNvGrpSpPr/>
        <p:nvPr/>
      </p:nvGrpSpPr>
      <p:grpSpPr>
        <a:xfrm>
          <a:off x="0" y="0"/>
          <a:ext cx="0" cy="0"/>
          <a:chOff x="0" y="0"/>
          <a:chExt cx="0" cy="0"/>
        </a:xfrm>
      </p:grpSpPr>
      <p:sp>
        <p:nvSpPr>
          <p:cNvPr id="393" name="Shape 393"/>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394" name="Shape 394"/>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95" name="Shape 395"/>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402" name="Shape 402"/>
          <p:cNvSpPr/>
          <p:nvPr>
            <p:ph type="title"/>
          </p:nvPr>
        </p:nvSpPr>
        <p:spPr>
          <a:xfrm>
            <a:off x="685800" y="377825"/>
            <a:ext cx="7769226" cy="1603375"/>
          </a:xfrm>
          <a:prstGeom prst="rect">
            <a:avLst/>
          </a:prstGeom>
        </p:spPr>
        <p:txBody>
          <a:bodyPr anchor="ctr"/>
          <a:lstStyle>
            <a:lvl1pPr marL="39199" marR="39199">
              <a:defRPr sz="2200">
                <a:latin typeface="American Typewriter"/>
                <a:ea typeface="American Typewriter"/>
                <a:cs typeface="American Typewriter"/>
                <a:sym typeface="American Typewriter"/>
              </a:defRPr>
            </a:lvl1pPr>
          </a:lstStyle>
          <a:p>
            <a:pPr/>
            <a:r>
              <a:t>Title Text</a:t>
            </a:r>
          </a:p>
        </p:txBody>
      </p:sp>
      <p:sp>
        <p:nvSpPr>
          <p:cNvPr id="403" name="Shape 403"/>
          <p:cNvSpPr/>
          <p:nvPr>
            <p:ph type="body" idx="1"/>
          </p:nvPr>
        </p:nvSpPr>
        <p:spPr>
          <a:xfrm>
            <a:off x="685800" y="1981200"/>
            <a:ext cx="7769226" cy="4876800"/>
          </a:xfrm>
          <a:prstGeom prst="rect">
            <a:avLst/>
          </a:prstGeom>
        </p:spPr>
        <p:txBody>
          <a:bodyPr/>
          <a:lstStyle>
            <a:lvl1pPr marL="382100" marR="39199">
              <a:spcBef>
                <a:spcPts val="800"/>
              </a:spcBef>
              <a:buFont typeface="Times New Roman"/>
              <a:defRPr sz="1800">
                <a:latin typeface="American Typewriter"/>
                <a:ea typeface="American Typewriter"/>
                <a:cs typeface="American Typewriter"/>
                <a:sym typeface="American Typewriter"/>
              </a:defRPr>
            </a:lvl1pPr>
            <a:lvl2pPr marL="782149" marR="39199">
              <a:buFont typeface="Times New Roman"/>
              <a:defRPr sz="1800">
                <a:latin typeface="American Typewriter"/>
                <a:ea typeface="American Typewriter"/>
                <a:cs typeface="American Typewriter"/>
                <a:sym typeface="American Typewriter"/>
              </a:defRPr>
            </a:lvl2pPr>
            <a:lvl3pPr marL="1182200" marR="39199">
              <a:spcBef>
                <a:spcPts val="600"/>
              </a:spcBef>
              <a:buFont typeface="Times New Roman"/>
              <a:defRPr sz="1800">
                <a:latin typeface="American Typewriter"/>
                <a:ea typeface="American Typewriter"/>
                <a:cs typeface="American Typewriter"/>
                <a:sym typeface="American Typewriter"/>
              </a:defRPr>
            </a:lvl3pPr>
            <a:lvl4pPr marL="1639399" marR="39199" indent="-228599">
              <a:spcBef>
                <a:spcPts val="500"/>
              </a:spcBef>
              <a:buFont typeface="Times New Roman"/>
              <a:defRPr sz="1800">
                <a:latin typeface="American Typewriter"/>
                <a:ea typeface="American Typewriter"/>
                <a:cs typeface="American Typewriter"/>
                <a:sym typeface="American Typewriter"/>
              </a:defRPr>
            </a:lvl4pPr>
            <a:lvl5pPr marL="2096599" marR="39199">
              <a:spcBef>
                <a:spcPts val="5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04" name="Shape 404"/>
          <p:cNvSpPr/>
          <p:nvPr>
            <p:ph type="sldNum" sz="quarter" idx="2"/>
          </p:nvPr>
        </p:nvSpPr>
        <p:spPr>
          <a:xfrm>
            <a:off x="7366000" y="6248400"/>
            <a:ext cx="266700" cy="285626"/>
          </a:xfrm>
          <a:prstGeom prst="rect">
            <a:avLst/>
          </a:prstGeom>
        </p:spPr>
        <p:txBody>
          <a:bodyPr/>
          <a:lstStyle>
            <a:lvl1pP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3">
    <p:spTree>
      <p:nvGrpSpPr>
        <p:cNvPr id="1" name=""/>
        <p:cNvGrpSpPr/>
        <p:nvPr/>
      </p:nvGrpSpPr>
      <p:grpSpPr>
        <a:xfrm>
          <a:off x="0" y="0"/>
          <a:ext cx="0" cy="0"/>
          <a:chOff x="0" y="0"/>
          <a:chExt cx="0" cy="0"/>
        </a:xfrm>
      </p:grpSpPr>
      <p:sp>
        <p:nvSpPr>
          <p:cNvPr id="411" name="Shape 411"/>
          <p:cNvSpPr/>
          <p:nvPr>
            <p:ph type="title"/>
          </p:nvPr>
        </p:nvSpPr>
        <p:spPr>
          <a:xfrm>
            <a:off x="685800" y="381000"/>
            <a:ext cx="7772400" cy="1600200"/>
          </a:xfrm>
          <a:prstGeom prst="rect">
            <a:avLst/>
          </a:prstGeom>
        </p:spPr>
        <p:txBody>
          <a:bodyPr anchor="ctr"/>
          <a:lstStyle>
            <a:lvl1pPr marL="40640" marR="40640" defTabSz="914400">
              <a:defRPr sz="4200">
                <a:latin typeface="Times"/>
                <a:ea typeface="Times"/>
                <a:cs typeface="Times"/>
                <a:sym typeface="Times"/>
              </a:defRPr>
            </a:lvl1pPr>
          </a:lstStyle>
          <a:p>
            <a:pPr/>
            <a:r>
              <a:t>Title Text</a:t>
            </a:r>
          </a:p>
        </p:txBody>
      </p:sp>
      <p:sp>
        <p:nvSpPr>
          <p:cNvPr id="412" name="Shape 412"/>
          <p:cNvSpPr/>
          <p:nvPr>
            <p:ph type="body" idx="1"/>
          </p:nvPr>
        </p:nvSpPr>
        <p:spPr>
          <a:xfrm>
            <a:off x="685800" y="1981200"/>
            <a:ext cx="7772400" cy="4876800"/>
          </a:xfrm>
          <a:prstGeom prst="rect">
            <a:avLst/>
          </a:prstGeom>
        </p:spPr>
        <p:txBody>
          <a:bodyPr/>
          <a:lstStyle>
            <a:lvl1pPr marR="40640" defTabSz="914400">
              <a:buClrTx/>
              <a:buFontTx/>
              <a:defRPr sz="3000">
                <a:latin typeface="Times"/>
                <a:ea typeface="Times"/>
                <a:cs typeface="Times"/>
                <a:sym typeface="Times"/>
              </a:defRPr>
            </a:lvl1pPr>
            <a:lvl2pPr marR="40640" defTabSz="914400">
              <a:spcBef>
                <a:spcPts val="600"/>
              </a:spcBef>
              <a:buClrTx/>
              <a:buFontTx/>
              <a:defRPr sz="2600">
                <a:latin typeface="Times"/>
                <a:ea typeface="Times"/>
                <a:cs typeface="Times"/>
                <a:sym typeface="Times"/>
              </a:defRPr>
            </a:lvl2pPr>
            <a:lvl3pPr marR="40640" defTabSz="914400">
              <a:buClrTx/>
              <a:buFontTx/>
              <a:defRPr sz="2200">
                <a:latin typeface="Times"/>
                <a:ea typeface="Times"/>
                <a:cs typeface="Times"/>
                <a:sym typeface="Times"/>
              </a:defRPr>
            </a:lvl3pPr>
            <a:lvl4pPr marR="40640" defTabSz="914400">
              <a:buClrTx/>
              <a:buFontTx/>
              <a:defRPr sz="1800">
                <a:latin typeface="Times"/>
                <a:ea typeface="Times"/>
                <a:cs typeface="Times"/>
                <a:sym typeface="Times"/>
              </a:defRPr>
            </a:lvl4pPr>
            <a:lvl5pPr marR="40640"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413" name="Shape 413"/>
          <p:cNvSpPr/>
          <p:nvPr>
            <p:ph type="sldNum" sz="quarter" idx="2"/>
          </p:nvPr>
        </p:nvSpPr>
        <p:spPr>
          <a:xfrm>
            <a:off x="7373739" y="6248400"/>
            <a:ext cx="266701" cy="279400"/>
          </a:xfrm>
          <a:prstGeom prst="rect">
            <a:avLst/>
          </a:prstGeom>
        </p:spPr>
        <p:txBody>
          <a:bodyPr/>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p:spTree>
      <p:nvGrpSpPr>
        <p:cNvPr id="1" name=""/>
        <p:cNvGrpSpPr/>
        <p:nvPr/>
      </p:nvGrpSpPr>
      <p:grpSpPr>
        <a:xfrm>
          <a:off x="0" y="0"/>
          <a:ext cx="0" cy="0"/>
          <a:chOff x="0" y="0"/>
          <a:chExt cx="0" cy="0"/>
        </a:xfrm>
      </p:grpSpPr>
      <p:sp>
        <p:nvSpPr>
          <p:cNvPr id="420" name="Shape 420"/>
          <p:cNvSpPr/>
          <p:nvPr>
            <p:ph type="title"/>
          </p:nvPr>
        </p:nvSpPr>
        <p:spPr>
          <a:xfrm>
            <a:off x="685800" y="377825"/>
            <a:ext cx="7769226" cy="1603375"/>
          </a:xfrm>
          <a:prstGeom prst="rect">
            <a:avLst/>
          </a:prstGeom>
        </p:spPr>
        <p:txBody>
          <a:bodyPr anchor="ctr"/>
          <a:lstStyle>
            <a:lvl1pPr marL="39199" marR="39199">
              <a:defRPr sz="2200">
                <a:latin typeface="American Typewriter"/>
                <a:ea typeface="American Typewriter"/>
                <a:cs typeface="American Typewriter"/>
                <a:sym typeface="American Typewriter"/>
              </a:defRPr>
            </a:lvl1pPr>
          </a:lstStyle>
          <a:p>
            <a:pPr/>
            <a:r>
              <a:t>Title Text</a:t>
            </a:r>
          </a:p>
        </p:txBody>
      </p:sp>
      <p:sp>
        <p:nvSpPr>
          <p:cNvPr id="421" name="Shape 421"/>
          <p:cNvSpPr/>
          <p:nvPr>
            <p:ph type="body" idx="1"/>
          </p:nvPr>
        </p:nvSpPr>
        <p:spPr>
          <a:xfrm>
            <a:off x="685800" y="1981200"/>
            <a:ext cx="7769226" cy="4876800"/>
          </a:xfrm>
          <a:prstGeom prst="rect">
            <a:avLst/>
          </a:prstGeom>
        </p:spPr>
        <p:txBody>
          <a:bodyPr/>
          <a:lstStyle>
            <a:lvl1pPr marL="382100" marR="39199">
              <a:spcBef>
                <a:spcPts val="800"/>
              </a:spcBef>
              <a:buFont typeface="Times New Roman"/>
              <a:defRPr sz="1800">
                <a:latin typeface="American Typewriter"/>
                <a:ea typeface="American Typewriter"/>
                <a:cs typeface="American Typewriter"/>
                <a:sym typeface="American Typewriter"/>
              </a:defRPr>
            </a:lvl1pPr>
            <a:lvl2pPr marL="782149" marR="39199">
              <a:buFont typeface="Times New Roman"/>
              <a:defRPr sz="1800">
                <a:latin typeface="American Typewriter"/>
                <a:ea typeface="American Typewriter"/>
                <a:cs typeface="American Typewriter"/>
                <a:sym typeface="American Typewriter"/>
              </a:defRPr>
            </a:lvl2pPr>
            <a:lvl3pPr marL="1182200" marR="39199">
              <a:spcBef>
                <a:spcPts val="600"/>
              </a:spcBef>
              <a:buFont typeface="Times New Roman"/>
              <a:defRPr sz="1800">
                <a:latin typeface="American Typewriter"/>
                <a:ea typeface="American Typewriter"/>
                <a:cs typeface="American Typewriter"/>
                <a:sym typeface="American Typewriter"/>
              </a:defRPr>
            </a:lvl3pPr>
            <a:lvl4pPr marL="1639399" marR="39199" indent="-228599">
              <a:spcBef>
                <a:spcPts val="500"/>
              </a:spcBef>
              <a:buFont typeface="Times New Roman"/>
              <a:defRPr sz="1800">
                <a:latin typeface="American Typewriter"/>
                <a:ea typeface="American Typewriter"/>
                <a:cs typeface="American Typewriter"/>
                <a:sym typeface="American Typewriter"/>
              </a:defRPr>
            </a:lvl4pPr>
            <a:lvl5pPr marL="2096599" marR="39199">
              <a:spcBef>
                <a:spcPts val="5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22" name="Shape 422"/>
          <p:cNvSpPr/>
          <p:nvPr>
            <p:ph type="sldNum" sz="quarter" idx="2"/>
          </p:nvPr>
        </p:nvSpPr>
        <p:spPr>
          <a:xfrm>
            <a:off x="7366000" y="6248400"/>
            <a:ext cx="266700" cy="285626"/>
          </a:xfrm>
          <a:prstGeom prst="rect">
            <a:avLst/>
          </a:prstGeom>
        </p:spPr>
        <p:txBody>
          <a:bodyPr/>
          <a:lstStyle>
            <a:lvl1pP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429" name="Shape 429"/>
          <p:cNvSpPr/>
          <p:nvPr>
            <p:ph type="title"/>
          </p:nvPr>
        </p:nvSpPr>
        <p:spPr>
          <a:xfrm>
            <a:off x="687585" y="377825"/>
            <a:ext cx="7769227" cy="1603375"/>
          </a:xfrm>
          <a:prstGeom prst="rect">
            <a:avLst/>
          </a:prstGeom>
        </p:spPr>
        <p:txBody>
          <a:bodyPr lIns="35718" tIns="35718" rIns="35718" bIns="35718" anchor="ctr"/>
          <a:lstStyle>
            <a:lvl1pPr marL="55751" marR="55751" defTabSz="647700">
              <a:defRPr sz="2200">
                <a:latin typeface="American Typewriter"/>
                <a:ea typeface="American Typewriter"/>
                <a:cs typeface="American Typewriter"/>
                <a:sym typeface="American Typewriter"/>
              </a:defRPr>
            </a:lvl1pPr>
          </a:lstStyle>
          <a:p>
            <a:pPr/>
            <a:r>
              <a:t>Title Text</a:t>
            </a:r>
          </a:p>
        </p:txBody>
      </p:sp>
      <p:sp>
        <p:nvSpPr>
          <p:cNvPr id="430" name="Shape 430"/>
          <p:cNvSpPr/>
          <p:nvPr>
            <p:ph type="body" idx="1"/>
          </p:nvPr>
        </p:nvSpPr>
        <p:spPr>
          <a:xfrm>
            <a:off x="687585" y="1982390"/>
            <a:ext cx="7769227" cy="4875610"/>
          </a:xfrm>
          <a:prstGeom prst="rect">
            <a:avLst/>
          </a:prstGeom>
        </p:spPr>
        <p:txBody>
          <a:bodyPr lIns="35718" tIns="35718" rIns="35718" bIns="35718"/>
          <a:lstStyle>
            <a:lvl1pPr marL="259635" marR="55751" indent="-220435" defTabSz="647700">
              <a:spcBef>
                <a:spcPts val="1100"/>
              </a:spcBef>
              <a:buFont typeface="Times New Roman"/>
              <a:defRPr sz="1800">
                <a:latin typeface="American Typewriter"/>
                <a:ea typeface="American Typewriter"/>
                <a:cs typeface="American Typewriter"/>
                <a:sym typeface="American Typewriter"/>
              </a:defRPr>
            </a:lvl1pPr>
            <a:lvl2pPr marL="680096" marR="55751" indent="-183696" defTabSz="647700">
              <a:spcBef>
                <a:spcPts val="1000"/>
              </a:spcBef>
              <a:buFont typeface="Times New Roman"/>
              <a:defRPr sz="1800">
                <a:latin typeface="American Typewriter"/>
                <a:ea typeface="American Typewriter"/>
                <a:cs typeface="American Typewriter"/>
                <a:sym typeface="American Typewriter"/>
              </a:defRPr>
            </a:lvl2pPr>
            <a:lvl3pPr marL="1100557" marR="55751" indent="-146957" defTabSz="647700">
              <a:spcBef>
                <a:spcPts val="900"/>
              </a:spcBef>
              <a:buFont typeface="Times New Roman"/>
              <a:defRPr sz="1800">
                <a:latin typeface="American Typewriter"/>
                <a:ea typeface="American Typewriter"/>
                <a:cs typeface="American Typewriter"/>
                <a:sym typeface="American Typewriter"/>
              </a:defRPr>
            </a:lvl3pPr>
            <a:lvl4pPr marL="1557756" marR="55751" indent="-146957" defTabSz="647700">
              <a:spcBef>
                <a:spcPts val="700"/>
              </a:spcBef>
              <a:buFont typeface="Times New Roman"/>
              <a:defRPr sz="1800">
                <a:latin typeface="American Typewriter"/>
                <a:ea typeface="American Typewriter"/>
                <a:cs typeface="American Typewriter"/>
                <a:sym typeface="American Typewriter"/>
              </a:defRPr>
            </a:lvl4pPr>
            <a:lvl5pPr marL="2014956" marR="55751" indent="-146957" defTabSz="647700">
              <a:spcBef>
                <a:spcPts val="7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31" name="Shape 431"/>
          <p:cNvSpPr/>
          <p:nvPr>
            <p:ph type="sldNum" sz="quarter" idx="2"/>
          </p:nvPr>
        </p:nvSpPr>
        <p:spPr>
          <a:xfrm>
            <a:off x="7387133" y="6250781"/>
            <a:ext cx="236539" cy="255464"/>
          </a:xfrm>
          <a:prstGeom prst="rect">
            <a:avLst/>
          </a:prstGeom>
        </p:spPr>
        <p:txBody>
          <a:bodyPr lIns="35718" tIns="35718" rIns="35718" bIns="35718"/>
          <a:lstStyle>
            <a:lvl1pPr defTabSz="825500">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438" name="Shape 438"/>
          <p:cNvSpPr/>
          <p:nvPr>
            <p:ph type="title"/>
          </p:nvPr>
        </p:nvSpPr>
        <p:spPr>
          <a:xfrm>
            <a:off x="685799" y="377824"/>
            <a:ext cx="7769227" cy="1603376"/>
          </a:xfrm>
          <a:prstGeom prst="rect">
            <a:avLst/>
          </a:prstGeom>
        </p:spPr>
        <p:txBody>
          <a:bodyPr anchor="ctr"/>
          <a:lstStyle>
            <a:lvl1pPr marL="39199" marR="39199">
              <a:defRPr sz="2000">
                <a:latin typeface="American Typewriter"/>
                <a:ea typeface="American Typewriter"/>
                <a:cs typeface="American Typewriter"/>
                <a:sym typeface="American Typewriter"/>
              </a:defRPr>
            </a:lvl1pPr>
          </a:lstStyle>
          <a:p>
            <a:pPr/>
            <a:r>
              <a:t>Title Text</a:t>
            </a:r>
          </a:p>
        </p:txBody>
      </p:sp>
      <p:sp>
        <p:nvSpPr>
          <p:cNvPr id="439" name="Shape 439"/>
          <p:cNvSpPr/>
          <p:nvPr>
            <p:ph type="body" idx="1"/>
          </p:nvPr>
        </p:nvSpPr>
        <p:spPr>
          <a:xfrm>
            <a:off x="685799" y="1981200"/>
            <a:ext cx="7769227" cy="4876801"/>
          </a:xfrm>
          <a:prstGeom prst="rect">
            <a:avLst/>
          </a:prstGeom>
        </p:spPr>
        <p:txBody>
          <a:bodyPr/>
          <a:lstStyle>
            <a:lvl1pPr marL="344000" marR="39199" indent="-304800">
              <a:spcBef>
                <a:spcPts val="800"/>
              </a:spcBef>
              <a:buFont typeface="Times New Roman"/>
              <a:defRPr sz="1600">
                <a:latin typeface="American Typewriter"/>
                <a:ea typeface="American Typewriter"/>
                <a:cs typeface="American Typewriter"/>
                <a:sym typeface="American Typewriter"/>
              </a:defRPr>
            </a:lvl1pPr>
            <a:lvl2pPr marL="750399" marR="39199" indent="-254000">
              <a:buFont typeface="Times New Roman"/>
              <a:defRPr sz="1600">
                <a:latin typeface="American Typewriter"/>
                <a:ea typeface="American Typewriter"/>
                <a:cs typeface="American Typewriter"/>
                <a:sym typeface="American Typewriter"/>
              </a:defRPr>
            </a:lvl2pPr>
            <a:lvl3pPr marL="1156800" marR="39199" indent="-203200">
              <a:spcBef>
                <a:spcPts val="600"/>
              </a:spcBef>
              <a:buFont typeface="Times New Roman"/>
              <a:defRPr sz="1600">
                <a:latin typeface="American Typewriter"/>
                <a:ea typeface="American Typewriter"/>
                <a:cs typeface="American Typewriter"/>
                <a:sym typeface="American Typewriter"/>
              </a:defRPr>
            </a:lvl3pPr>
            <a:lvl4pPr marL="1613999" marR="39199" indent="-203199">
              <a:spcBef>
                <a:spcPts val="500"/>
              </a:spcBef>
              <a:buFont typeface="Times New Roman"/>
              <a:defRPr sz="1600">
                <a:latin typeface="American Typewriter"/>
                <a:ea typeface="American Typewriter"/>
                <a:cs typeface="American Typewriter"/>
                <a:sym typeface="American Typewriter"/>
              </a:defRPr>
            </a:lvl4pPr>
            <a:lvl5pPr marL="2071199" marR="39199" indent="-203200">
              <a:spcBef>
                <a:spcPts val="500"/>
              </a:spcBef>
              <a:buFont typeface="Times New Roman"/>
              <a:defRPr sz="16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40" name="Shape 440"/>
          <p:cNvSpPr/>
          <p:nvPr>
            <p:ph type="sldNum" sz="quarter" idx="2"/>
          </p:nvPr>
        </p:nvSpPr>
        <p:spPr>
          <a:xfrm>
            <a:off x="7372349" y="6248400"/>
            <a:ext cx="254001" cy="248066"/>
          </a:xfrm>
          <a:prstGeom prst="rect">
            <a:avLst/>
          </a:prstGeom>
        </p:spPr>
        <p:txBody>
          <a:bodyPr/>
          <a:lstStyle>
            <a:lvl1pPr>
              <a:defRPr sz="11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9" name="Shape 39"/>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40" name="Shape 40"/>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uFillTx/>
                <a:latin typeface="+mj-lt"/>
                <a:ea typeface="+mj-ea"/>
                <a:cs typeface="+mj-cs"/>
                <a:sym typeface="Gill Sans"/>
              </a:defRPr>
            </a:lvl1pPr>
            <a:lvl2pPr marL="1333500" marR="0" indent="-571500" defTabSz="406400">
              <a:spcBef>
                <a:spcPts val="1700"/>
              </a:spcBef>
              <a:buClrTx/>
              <a:buSzPct val="171000"/>
              <a:buFontTx/>
              <a:buChar char="•"/>
              <a:defRPr>
                <a:uFillTx/>
                <a:latin typeface="+mj-lt"/>
                <a:ea typeface="+mj-ea"/>
                <a:cs typeface="+mj-cs"/>
                <a:sym typeface="Gill Sans"/>
              </a:defRPr>
            </a:lvl2pPr>
            <a:lvl3pPr marL="1778000" marR="0" indent="-571500" defTabSz="406400">
              <a:spcBef>
                <a:spcPts val="1700"/>
              </a:spcBef>
              <a:buClrTx/>
              <a:buSzPct val="171000"/>
              <a:buFontTx/>
              <a:defRPr sz="2800">
                <a:uFillTx/>
                <a:latin typeface="+mj-lt"/>
                <a:ea typeface="+mj-ea"/>
                <a:cs typeface="+mj-cs"/>
                <a:sym typeface="Gill Sans"/>
              </a:defRPr>
            </a:lvl3pPr>
            <a:lvl4pPr marL="2222500" marR="0" indent="-571500" defTabSz="406400">
              <a:spcBef>
                <a:spcPts val="1700"/>
              </a:spcBef>
              <a:buClrTx/>
              <a:buSzPct val="171000"/>
              <a:buFontTx/>
              <a:buChar char="•"/>
              <a:defRPr sz="2800">
                <a:uFillTx/>
                <a:latin typeface="+mj-lt"/>
                <a:ea typeface="+mj-ea"/>
                <a:cs typeface="+mj-cs"/>
                <a:sym typeface="Gill Sans"/>
              </a:defRPr>
            </a:lvl4pPr>
            <a:lvl5pPr marL="2667000" marR="0" indent="-571500" defTabSz="406400">
              <a:spcBef>
                <a:spcPts val="17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4">
    <p:spTree>
      <p:nvGrpSpPr>
        <p:cNvPr id="1" name=""/>
        <p:cNvGrpSpPr/>
        <p:nvPr/>
      </p:nvGrpSpPr>
      <p:grpSpPr>
        <a:xfrm>
          <a:off x="0" y="0"/>
          <a:ext cx="0" cy="0"/>
          <a:chOff x="0" y="0"/>
          <a:chExt cx="0" cy="0"/>
        </a:xfrm>
      </p:grpSpPr>
      <p:sp>
        <p:nvSpPr>
          <p:cNvPr id="447" name="Shape 447"/>
          <p:cNvSpPr/>
          <p:nvPr>
            <p:ph type="title"/>
          </p:nvPr>
        </p:nvSpPr>
        <p:spPr>
          <a:xfrm>
            <a:off x="685800" y="381000"/>
            <a:ext cx="7772400" cy="1600200"/>
          </a:xfrm>
          <a:prstGeom prst="rect">
            <a:avLst/>
          </a:prstGeom>
        </p:spPr>
        <p:txBody>
          <a:bodyPr anchor="ctr"/>
          <a:lstStyle>
            <a:lvl1pPr marL="40640" marR="40640" defTabSz="914400">
              <a:defRPr sz="4200">
                <a:latin typeface="Times"/>
                <a:ea typeface="Times"/>
                <a:cs typeface="Times"/>
                <a:sym typeface="Times"/>
              </a:defRPr>
            </a:lvl1pPr>
          </a:lstStyle>
          <a:p>
            <a:pPr/>
            <a:r>
              <a:t>Title Text</a:t>
            </a:r>
          </a:p>
        </p:txBody>
      </p:sp>
      <p:sp>
        <p:nvSpPr>
          <p:cNvPr id="448" name="Shape 448"/>
          <p:cNvSpPr/>
          <p:nvPr>
            <p:ph type="body" idx="1"/>
          </p:nvPr>
        </p:nvSpPr>
        <p:spPr>
          <a:xfrm>
            <a:off x="685800" y="1981200"/>
            <a:ext cx="7772400" cy="4876800"/>
          </a:xfrm>
          <a:prstGeom prst="rect">
            <a:avLst/>
          </a:prstGeom>
        </p:spPr>
        <p:txBody>
          <a:bodyPr/>
          <a:lstStyle>
            <a:lvl1pPr marR="40640" defTabSz="914400">
              <a:buClrTx/>
              <a:buFontTx/>
              <a:defRPr sz="3000">
                <a:latin typeface="Times"/>
                <a:ea typeface="Times"/>
                <a:cs typeface="Times"/>
                <a:sym typeface="Times"/>
              </a:defRPr>
            </a:lvl1pPr>
            <a:lvl2pPr marR="40640" defTabSz="914400">
              <a:spcBef>
                <a:spcPts val="600"/>
              </a:spcBef>
              <a:buClrTx/>
              <a:buFontTx/>
              <a:defRPr sz="2600">
                <a:latin typeface="Times"/>
                <a:ea typeface="Times"/>
                <a:cs typeface="Times"/>
                <a:sym typeface="Times"/>
              </a:defRPr>
            </a:lvl2pPr>
            <a:lvl3pPr marR="40640" defTabSz="914400">
              <a:buClrTx/>
              <a:buFontTx/>
              <a:defRPr sz="2200">
                <a:latin typeface="Times"/>
                <a:ea typeface="Times"/>
                <a:cs typeface="Times"/>
                <a:sym typeface="Times"/>
              </a:defRPr>
            </a:lvl3pPr>
            <a:lvl4pPr marR="40640" defTabSz="914400">
              <a:buClrTx/>
              <a:buFontTx/>
              <a:defRPr sz="1800">
                <a:latin typeface="Times"/>
                <a:ea typeface="Times"/>
                <a:cs typeface="Times"/>
                <a:sym typeface="Times"/>
              </a:defRPr>
            </a:lvl4pPr>
            <a:lvl5pPr marR="40640"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449" name="Shape 449"/>
          <p:cNvSpPr/>
          <p:nvPr>
            <p:ph type="sldNum" sz="quarter" idx="2"/>
          </p:nvPr>
        </p:nvSpPr>
        <p:spPr>
          <a:xfrm>
            <a:off x="7373739" y="6248400"/>
            <a:ext cx="266701" cy="279400"/>
          </a:xfrm>
          <a:prstGeom prst="rect">
            <a:avLst/>
          </a:prstGeom>
        </p:spPr>
        <p:txBody>
          <a:bodyPr/>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p:spTree>
      <p:nvGrpSpPr>
        <p:cNvPr id="1" name=""/>
        <p:cNvGrpSpPr/>
        <p:nvPr/>
      </p:nvGrpSpPr>
      <p:grpSpPr>
        <a:xfrm>
          <a:off x="0" y="0"/>
          <a:ext cx="0" cy="0"/>
          <a:chOff x="0" y="0"/>
          <a:chExt cx="0" cy="0"/>
        </a:xfrm>
      </p:grpSpPr>
      <p:sp>
        <p:nvSpPr>
          <p:cNvPr id="456" name="Shape 456"/>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457" name="Shape 457"/>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58" name="Shape 458"/>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1">
    <p:spTree>
      <p:nvGrpSpPr>
        <p:cNvPr id="1" name=""/>
        <p:cNvGrpSpPr/>
        <p:nvPr/>
      </p:nvGrpSpPr>
      <p:grpSpPr>
        <a:xfrm>
          <a:off x="0" y="0"/>
          <a:ext cx="0" cy="0"/>
          <a:chOff x="0" y="0"/>
          <a:chExt cx="0" cy="0"/>
        </a:xfrm>
      </p:grpSpPr>
      <p:sp>
        <p:nvSpPr>
          <p:cNvPr id="465" name="Shape 465"/>
          <p:cNvSpPr/>
          <p:nvPr>
            <p:ph type="title"/>
          </p:nvPr>
        </p:nvSpPr>
        <p:spPr>
          <a:xfrm>
            <a:off x="685800" y="381000"/>
            <a:ext cx="7772400" cy="1600200"/>
          </a:xfrm>
          <a:prstGeom prst="rect">
            <a:avLst/>
          </a:prstGeom>
        </p:spPr>
        <p:txBody>
          <a:bodyPr anchor="ctr"/>
          <a:lstStyle>
            <a:lvl1pPr marL="40640" marR="40640" defTabSz="914400">
              <a:defRPr sz="4200">
                <a:latin typeface="Times"/>
                <a:ea typeface="Times"/>
                <a:cs typeface="Times"/>
                <a:sym typeface="Times"/>
              </a:defRPr>
            </a:lvl1pPr>
          </a:lstStyle>
          <a:p>
            <a:pPr/>
            <a:r>
              <a:t>Title Text</a:t>
            </a:r>
          </a:p>
        </p:txBody>
      </p:sp>
      <p:sp>
        <p:nvSpPr>
          <p:cNvPr id="466" name="Shape 466"/>
          <p:cNvSpPr/>
          <p:nvPr>
            <p:ph type="body" idx="1"/>
          </p:nvPr>
        </p:nvSpPr>
        <p:spPr>
          <a:xfrm>
            <a:off x="685800" y="1981200"/>
            <a:ext cx="7772400" cy="4876800"/>
          </a:xfrm>
          <a:prstGeom prst="rect">
            <a:avLst/>
          </a:prstGeom>
        </p:spPr>
        <p:txBody>
          <a:bodyPr/>
          <a:lstStyle>
            <a:lvl1pPr marR="40640" defTabSz="914400">
              <a:buClrTx/>
              <a:buFontTx/>
              <a:defRPr sz="3000">
                <a:latin typeface="Times"/>
                <a:ea typeface="Times"/>
                <a:cs typeface="Times"/>
                <a:sym typeface="Times"/>
              </a:defRPr>
            </a:lvl1pPr>
            <a:lvl2pPr marR="40640" defTabSz="914400">
              <a:spcBef>
                <a:spcPts val="600"/>
              </a:spcBef>
              <a:buClrTx/>
              <a:buFontTx/>
              <a:defRPr sz="2600">
                <a:latin typeface="Times"/>
                <a:ea typeface="Times"/>
                <a:cs typeface="Times"/>
                <a:sym typeface="Times"/>
              </a:defRPr>
            </a:lvl2pPr>
            <a:lvl3pPr marR="40640" defTabSz="914400">
              <a:buClrTx/>
              <a:buFontTx/>
              <a:defRPr sz="2200">
                <a:latin typeface="Times"/>
                <a:ea typeface="Times"/>
                <a:cs typeface="Times"/>
                <a:sym typeface="Times"/>
              </a:defRPr>
            </a:lvl3pPr>
            <a:lvl4pPr marR="40640" defTabSz="914400">
              <a:buClrTx/>
              <a:buFontTx/>
              <a:defRPr sz="1800">
                <a:latin typeface="Times"/>
                <a:ea typeface="Times"/>
                <a:cs typeface="Times"/>
                <a:sym typeface="Times"/>
              </a:defRPr>
            </a:lvl4pPr>
            <a:lvl5pPr marR="40640" defTabSz="914400">
              <a:buClrTx/>
              <a:buFontTx/>
              <a:defRPr sz="1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467" name="Shape 467"/>
          <p:cNvSpPr/>
          <p:nvPr>
            <p:ph type="sldNum" sz="quarter" idx="2"/>
          </p:nvPr>
        </p:nvSpPr>
        <p:spPr>
          <a:xfrm>
            <a:off x="7373739" y="6248400"/>
            <a:ext cx="266701" cy="279400"/>
          </a:xfrm>
          <a:prstGeom prst="rect">
            <a:avLst/>
          </a:prstGeom>
        </p:spPr>
        <p:txBody>
          <a:bodyPr/>
          <a:lstStyle>
            <a:lvl1pPr>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2">
    <p:spTree>
      <p:nvGrpSpPr>
        <p:cNvPr id="1" name=""/>
        <p:cNvGrpSpPr/>
        <p:nvPr/>
      </p:nvGrpSpPr>
      <p:grpSpPr>
        <a:xfrm>
          <a:off x="0" y="0"/>
          <a:ext cx="0" cy="0"/>
          <a:chOff x="0" y="0"/>
          <a:chExt cx="0" cy="0"/>
        </a:xfrm>
      </p:grpSpPr>
      <p:sp>
        <p:nvSpPr>
          <p:cNvPr id="474" name="Shape 474"/>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475" name="Shape 475"/>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76" name="Shape 476"/>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4">
    <p:spTree>
      <p:nvGrpSpPr>
        <p:cNvPr id="1" name=""/>
        <p:cNvGrpSpPr/>
        <p:nvPr/>
      </p:nvGrpSpPr>
      <p:grpSpPr>
        <a:xfrm>
          <a:off x="0" y="0"/>
          <a:ext cx="0" cy="0"/>
          <a:chOff x="0" y="0"/>
          <a:chExt cx="0" cy="0"/>
        </a:xfrm>
      </p:grpSpPr>
      <p:sp>
        <p:nvSpPr>
          <p:cNvPr id="483" name="Shape 483"/>
          <p:cNvSpPr/>
          <p:nvPr>
            <p:ph type="title"/>
          </p:nvPr>
        </p:nvSpPr>
        <p:spPr>
          <a:xfrm>
            <a:off x="685800" y="377825"/>
            <a:ext cx="7769225" cy="1603375"/>
          </a:xfrm>
          <a:prstGeom prst="rect">
            <a:avLst/>
          </a:prstGeom>
        </p:spPr>
        <p:txBody>
          <a:bodyPr anchor="ctr"/>
          <a:lstStyle>
            <a:lvl1pPr marL="39199" marR="39199">
              <a:defRPr sz="2400">
                <a:latin typeface="American Typewriter"/>
                <a:ea typeface="American Typewriter"/>
                <a:cs typeface="American Typewriter"/>
                <a:sym typeface="American Typewriter"/>
              </a:defRPr>
            </a:lvl1pPr>
          </a:lstStyle>
          <a:p>
            <a:pPr/>
            <a:r>
              <a:t>Title Text</a:t>
            </a:r>
          </a:p>
        </p:txBody>
      </p:sp>
      <p:sp>
        <p:nvSpPr>
          <p:cNvPr id="484" name="Shape 484"/>
          <p:cNvSpPr/>
          <p:nvPr>
            <p:ph type="body" idx="1"/>
          </p:nvPr>
        </p:nvSpPr>
        <p:spPr>
          <a:xfrm>
            <a:off x="685800" y="1981200"/>
            <a:ext cx="7769225" cy="4876800"/>
          </a:xfrm>
          <a:prstGeom prst="rect">
            <a:avLst/>
          </a:prstGeom>
        </p:spPr>
        <p:txBody>
          <a:bodyPr/>
          <a:lstStyle>
            <a:lvl1pPr marL="382100" marR="39199">
              <a:spcBef>
                <a:spcPts val="800"/>
              </a:spcBef>
              <a:buFont typeface="Times New Roman"/>
              <a:defRPr sz="2000">
                <a:latin typeface="American Typewriter"/>
                <a:ea typeface="American Typewriter"/>
                <a:cs typeface="American Typewriter"/>
                <a:sym typeface="American Typewriter"/>
              </a:defRPr>
            </a:lvl1pPr>
            <a:lvl2pPr marL="782149" marR="39199">
              <a:buFont typeface="Times New Roman"/>
              <a:defRPr sz="2000">
                <a:latin typeface="American Typewriter"/>
                <a:ea typeface="American Typewriter"/>
                <a:cs typeface="American Typewriter"/>
                <a:sym typeface="American Typewriter"/>
              </a:defRPr>
            </a:lvl2pPr>
            <a:lvl3pPr marL="1182200" marR="39199">
              <a:spcBef>
                <a:spcPts val="600"/>
              </a:spcBef>
              <a:buFont typeface="Times New Roman"/>
              <a:defRPr sz="2000">
                <a:latin typeface="American Typewriter"/>
                <a:ea typeface="American Typewriter"/>
                <a:cs typeface="American Typewriter"/>
                <a:sym typeface="American Typewriter"/>
              </a:defRPr>
            </a:lvl3pPr>
            <a:lvl4pPr marL="1639399" marR="39199" indent="-228599">
              <a:spcBef>
                <a:spcPts val="500"/>
              </a:spcBef>
              <a:buFont typeface="Times New Roman"/>
              <a:defRPr>
                <a:latin typeface="American Typewriter"/>
                <a:ea typeface="American Typewriter"/>
                <a:cs typeface="American Typewriter"/>
                <a:sym typeface="American Typewriter"/>
              </a:defRPr>
            </a:lvl4pPr>
            <a:lvl5pPr marL="2096599" marR="39199">
              <a:spcBef>
                <a:spcPts val="500"/>
              </a:spcBef>
              <a:buFont typeface="Times New Roman"/>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85" name="Shape 485"/>
          <p:cNvSpPr/>
          <p:nvPr>
            <p:ph type="sldNum" sz="quarter" idx="2"/>
          </p:nvPr>
        </p:nvSpPr>
        <p:spPr>
          <a:xfrm>
            <a:off x="7358062" y="6248400"/>
            <a:ext cx="292101" cy="297247"/>
          </a:xfrm>
          <a:prstGeom prst="rect">
            <a:avLst/>
          </a:prstGeom>
        </p:spPr>
        <p:txBody>
          <a:bodyPr/>
          <a:lstStyle>
            <a:lvl1pP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Office Theme copy 1">
    <p:spTree>
      <p:nvGrpSpPr>
        <p:cNvPr id="1" name=""/>
        <p:cNvGrpSpPr/>
        <p:nvPr/>
      </p:nvGrpSpPr>
      <p:grpSpPr>
        <a:xfrm>
          <a:off x="0" y="0"/>
          <a:ext cx="0" cy="0"/>
          <a:chOff x="0" y="0"/>
          <a:chExt cx="0" cy="0"/>
        </a:xfrm>
      </p:grpSpPr>
      <p:sp>
        <p:nvSpPr>
          <p:cNvPr id="492" name="Shape 492"/>
          <p:cNvSpPr/>
          <p:nvPr>
            <p:ph type="title"/>
          </p:nvPr>
        </p:nvSpPr>
        <p:spPr>
          <a:xfrm>
            <a:off x="685800" y="377825"/>
            <a:ext cx="7769226" cy="1603375"/>
          </a:xfrm>
          <a:prstGeom prst="rect">
            <a:avLst/>
          </a:prstGeom>
        </p:spPr>
        <p:txBody>
          <a:bodyPr anchor="ctr"/>
          <a:lstStyle>
            <a:lvl1pPr marL="39199" marR="39199">
              <a:defRPr sz="2200">
                <a:latin typeface="American Typewriter"/>
                <a:ea typeface="American Typewriter"/>
                <a:cs typeface="American Typewriter"/>
                <a:sym typeface="American Typewriter"/>
              </a:defRPr>
            </a:lvl1pPr>
          </a:lstStyle>
          <a:p>
            <a:pPr/>
            <a:r>
              <a:t>Title Text</a:t>
            </a:r>
          </a:p>
        </p:txBody>
      </p:sp>
      <p:sp>
        <p:nvSpPr>
          <p:cNvPr id="493" name="Shape 493"/>
          <p:cNvSpPr/>
          <p:nvPr>
            <p:ph type="body" idx="1"/>
          </p:nvPr>
        </p:nvSpPr>
        <p:spPr>
          <a:xfrm>
            <a:off x="685800" y="1981200"/>
            <a:ext cx="7769226" cy="4876800"/>
          </a:xfrm>
          <a:prstGeom prst="rect">
            <a:avLst/>
          </a:prstGeom>
        </p:spPr>
        <p:txBody>
          <a:bodyPr/>
          <a:lstStyle>
            <a:lvl1pPr marL="382100" marR="39199">
              <a:spcBef>
                <a:spcPts val="800"/>
              </a:spcBef>
              <a:buFont typeface="Times New Roman"/>
              <a:defRPr sz="1800">
                <a:latin typeface="American Typewriter"/>
                <a:ea typeface="American Typewriter"/>
                <a:cs typeface="American Typewriter"/>
                <a:sym typeface="American Typewriter"/>
              </a:defRPr>
            </a:lvl1pPr>
            <a:lvl2pPr marL="782149" marR="39199">
              <a:buFont typeface="Times New Roman"/>
              <a:defRPr sz="1800">
                <a:latin typeface="American Typewriter"/>
                <a:ea typeface="American Typewriter"/>
                <a:cs typeface="American Typewriter"/>
                <a:sym typeface="American Typewriter"/>
              </a:defRPr>
            </a:lvl2pPr>
            <a:lvl3pPr marL="1182200" marR="39199">
              <a:spcBef>
                <a:spcPts val="600"/>
              </a:spcBef>
              <a:buFont typeface="Times New Roman"/>
              <a:defRPr sz="1800">
                <a:latin typeface="American Typewriter"/>
                <a:ea typeface="American Typewriter"/>
                <a:cs typeface="American Typewriter"/>
                <a:sym typeface="American Typewriter"/>
              </a:defRPr>
            </a:lvl3pPr>
            <a:lvl4pPr marL="1639399" marR="39199" indent="-228599">
              <a:spcBef>
                <a:spcPts val="500"/>
              </a:spcBef>
              <a:buFont typeface="Times New Roman"/>
              <a:defRPr sz="1800">
                <a:latin typeface="American Typewriter"/>
                <a:ea typeface="American Typewriter"/>
                <a:cs typeface="American Typewriter"/>
                <a:sym typeface="American Typewriter"/>
              </a:defRPr>
            </a:lvl4pPr>
            <a:lvl5pPr marL="2096599" marR="39199">
              <a:spcBef>
                <a:spcPts val="500"/>
              </a:spcBef>
              <a:buFont typeface="Times New Roman"/>
              <a:defRPr sz="1800">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94" name="Shape 494"/>
          <p:cNvSpPr/>
          <p:nvPr>
            <p:ph type="sldNum" sz="quarter" idx="2"/>
          </p:nvPr>
        </p:nvSpPr>
        <p:spPr>
          <a:xfrm>
            <a:off x="7366000" y="6248400"/>
            <a:ext cx="266700" cy="285626"/>
          </a:xfrm>
          <a:prstGeom prst="rect">
            <a:avLst/>
          </a:prstGeom>
        </p:spPr>
        <p:txBody>
          <a:bodyPr/>
          <a:lstStyle>
            <a:lvl1pP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01" name="Shape 501"/>
          <p:cNvSpPr/>
          <p:nvPr>
            <p:ph type="title"/>
          </p:nvPr>
        </p:nvSpPr>
        <p:spPr>
          <a:xfrm>
            <a:off x="455414" y="90487"/>
            <a:ext cx="8228013" cy="1509713"/>
          </a:xfrm>
          <a:prstGeom prst="rect">
            <a:avLst/>
          </a:prstGeom>
        </p:spPr>
        <p:txBody>
          <a:bodyPr lIns="35718" tIns="35718" rIns="35718" bIns="35718" anchor="ctr"/>
          <a:lstStyle>
            <a:lvl1pPr marL="55751" marR="55751" defTabSz="647700">
              <a:defRPr sz="4200"/>
            </a:lvl1pPr>
          </a:lstStyle>
          <a:p>
            <a:pPr/>
            <a:r>
              <a:t>Title Text</a:t>
            </a:r>
          </a:p>
        </p:txBody>
      </p:sp>
      <p:sp>
        <p:nvSpPr>
          <p:cNvPr id="502" name="Shape 502"/>
          <p:cNvSpPr/>
          <p:nvPr>
            <p:ph type="body" idx="1"/>
          </p:nvPr>
        </p:nvSpPr>
        <p:spPr>
          <a:xfrm>
            <a:off x="455414" y="1598414"/>
            <a:ext cx="8228013" cy="5259586"/>
          </a:xfrm>
          <a:prstGeom prst="rect">
            <a:avLst/>
          </a:prstGeom>
        </p:spPr>
        <p:txBody>
          <a:bodyPr lIns="35718" tIns="35718" rIns="35718" bIns="35718"/>
          <a:lstStyle>
            <a:lvl1pPr marL="543431" marR="55751" indent="-487679" defTabSz="647700">
              <a:spcBef>
                <a:spcPts val="1100"/>
              </a:spcBef>
              <a:buSzTx/>
              <a:buFont typeface="Times New Roman"/>
              <a:buNone/>
              <a:defRPr sz="3000"/>
            </a:lvl1pPr>
            <a:lvl2pPr marL="1112391" marR="55751" indent="-406400" defTabSz="647700">
              <a:spcBef>
                <a:spcPts val="1000"/>
              </a:spcBef>
              <a:buSzTx/>
              <a:buFont typeface="Times New Roman"/>
              <a:buNone/>
              <a:defRPr sz="2600"/>
            </a:lvl2pPr>
            <a:lvl3pPr marL="1681351" marR="55751" indent="-325119" defTabSz="647700">
              <a:spcBef>
                <a:spcPts val="900"/>
              </a:spcBef>
              <a:buSzTx/>
              <a:buFont typeface="Times New Roman"/>
              <a:buNone/>
              <a:defRPr sz="2200"/>
            </a:lvl3pPr>
            <a:lvl4pPr marL="2331590" marR="55751" indent="-325118" defTabSz="647700">
              <a:spcBef>
                <a:spcPts val="700"/>
              </a:spcBef>
              <a:buSzTx/>
              <a:buFont typeface="Times New Roman"/>
              <a:buNone/>
              <a:defRPr sz="1800"/>
            </a:lvl4pPr>
            <a:lvl5pPr marL="2981831" marR="55751" indent="-325121" defTabSz="647700">
              <a:spcBef>
                <a:spcPts val="700"/>
              </a:spcBef>
              <a:buSzTx/>
              <a:buFont typeface="Times New Roman"/>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503" name="Shape 503"/>
          <p:cNvSpPr/>
          <p:nvPr>
            <p:ph type="sldNum" sz="quarter" idx="2"/>
          </p:nvPr>
        </p:nvSpPr>
        <p:spPr>
          <a:xfrm>
            <a:off x="7421749" y="6342862"/>
            <a:ext cx="394916" cy="392498"/>
          </a:xfrm>
          <a:prstGeom prst="rect">
            <a:avLst/>
          </a:prstGeom>
        </p:spPr>
        <p:txBody>
          <a:bodyPr lIns="35718" tIns="35718" rIns="35718" bIns="35718" anchor="ctr"/>
          <a:lstStyle>
            <a:lvl1pPr defTabSz="825500">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6">
    <p:spTree>
      <p:nvGrpSpPr>
        <p:cNvPr id="1" name=""/>
        <p:cNvGrpSpPr/>
        <p:nvPr/>
      </p:nvGrpSpPr>
      <p:grpSpPr>
        <a:xfrm>
          <a:off x="0" y="0"/>
          <a:ext cx="0" cy="0"/>
          <a:chOff x="0" y="0"/>
          <a:chExt cx="0" cy="0"/>
        </a:xfrm>
      </p:grpSpPr>
      <p:sp>
        <p:nvSpPr>
          <p:cNvPr id="510" name="Shape 510"/>
          <p:cNvSpPr/>
          <p:nvPr>
            <p:ph type="title"/>
          </p:nvPr>
        </p:nvSpPr>
        <p:spPr>
          <a:xfrm>
            <a:off x="892968" y="178593"/>
            <a:ext cx="7349134" cy="1714501"/>
          </a:xfrm>
          <a:prstGeom prst="rect">
            <a:avLst/>
          </a:prstGeom>
        </p:spPr>
        <p:txBody>
          <a:bodyPr lIns="35718" tIns="35718" rIns="35718" bIns="35718" anchor="ctr"/>
          <a:lstStyle>
            <a:lvl1pPr marL="0" marR="0" defTabSz="584200">
              <a:defRPr sz="5600">
                <a:uFillTx/>
                <a:latin typeface="+mj-lt"/>
                <a:ea typeface="+mj-ea"/>
                <a:cs typeface="+mj-cs"/>
                <a:sym typeface="Gill Sans"/>
              </a:defRPr>
            </a:lvl1pPr>
          </a:lstStyle>
          <a:p>
            <a:pPr/>
            <a:r>
              <a:t>Title Text</a:t>
            </a:r>
          </a:p>
        </p:txBody>
      </p:sp>
      <p:sp>
        <p:nvSpPr>
          <p:cNvPr id="511" name="Shape 511"/>
          <p:cNvSpPr/>
          <p:nvPr>
            <p:ph type="body" idx="1"/>
          </p:nvPr>
        </p:nvSpPr>
        <p:spPr>
          <a:xfrm>
            <a:off x="892968" y="1946671"/>
            <a:ext cx="7349134" cy="4009431"/>
          </a:xfrm>
          <a:prstGeom prst="rect">
            <a:avLst/>
          </a:prstGeom>
        </p:spPr>
        <p:txBody>
          <a:bodyPr lIns="35718" tIns="35718" rIns="35718" bIns="35718" anchor="ctr"/>
          <a:lstStyle>
            <a:lvl1pPr marL="708526" marR="0" indent="-391026" defTabSz="584200">
              <a:spcBef>
                <a:spcPts val="2400"/>
              </a:spcBef>
              <a:buClrTx/>
              <a:buSzPct val="171000"/>
              <a:buFontTx/>
              <a:defRPr sz="2600">
                <a:uFillTx/>
                <a:latin typeface="+mj-lt"/>
                <a:ea typeface="+mj-ea"/>
                <a:cs typeface="+mj-cs"/>
                <a:sym typeface="Gill Sans"/>
              </a:defRPr>
            </a:lvl1pPr>
            <a:lvl2pPr marL="1153026" marR="0" indent="-391026" defTabSz="584200">
              <a:spcBef>
                <a:spcPts val="2400"/>
              </a:spcBef>
              <a:buClrTx/>
              <a:buSzPct val="171000"/>
              <a:buFontTx/>
              <a:buChar char="•"/>
              <a:defRPr sz="2600">
                <a:uFillTx/>
                <a:latin typeface="+mj-lt"/>
                <a:ea typeface="+mj-ea"/>
                <a:cs typeface="+mj-cs"/>
                <a:sym typeface="Gill Sans"/>
              </a:defRPr>
            </a:lvl2pPr>
            <a:lvl3pPr marL="1597526" marR="0" indent="-391026" defTabSz="584200">
              <a:spcBef>
                <a:spcPts val="2400"/>
              </a:spcBef>
              <a:buClrTx/>
              <a:buSzPct val="171000"/>
              <a:buFontTx/>
              <a:defRPr sz="2600">
                <a:uFillTx/>
                <a:latin typeface="+mj-lt"/>
                <a:ea typeface="+mj-ea"/>
                <a:cs typeface="+mj-cs"/>
                <a:sym typeface="Gill Sans"/>
              </a:defRPr>
            </a:lvl3pPr>
            <a:lvl4pPr marL="2042026" marR="0" indent="-391026" defTabSz="584200">
              <a:spcBef>
                <a:spcPts val="2400"/>
              </a:spcBef>
              <a:buClrTx/>
              <a:buSzPct val="171000"/>
              <a:buFontTx/>
              <a:buChar char="•"/>
              <a:defRPr sz="2600">
                <a:uFillTx/>
                <a:latin typeface="+mj-lt"/>
                <a:ea typeface="+mj-ea"/>
                <a:cs typeface="+mj-cs"/>
                <a:sym typeface="Gill Sans"/>
              </a:defRPr>
            </a:lvl4pPr>
            <a:lvl5pPr marL="2486526" marR="0" indent="-391026" defTabSz="584200">
              <a:spcBef>
                <a:spcPts val="2400"/>
              </a:spcBef>
              <a:buClrTx/>
              <a:buSzPct val="171000"/>
              <a:buFontTx/>
              <a:buChar char="•"/>
              <a:defRPr sz="26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12" name="Shape 512"/>
          <p:cNvSpPr/>
          <p:nvPr>
            <p:ph type="sldNum" sz="quarter" idx="2"/>
          </p:nvPr>
        </p:nvSpPr>
        <p:spPr>
          <a:xfrm>
            <a:off x="4451151" y="6527601"/>
            <a:ext cx="223839" cy="236539"/>
          </a:xfrm>
          <a:prstGeom prst="rect">
            <a:avLst/>
          </a:prstGeom>
        </p:spPr>
        <p:txBody>
          <a:bodyPr lIns="35718" tIns="35718" rIns="35718" bIns="35718"/>
          <a:lstStyle>
            <a:lvl1pPr>
              <a:defRPr sz="11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19" name="Shape 519"/>
          <p:cNvSpPr/>
          <p:nvPr>
            <p:ph type="title"/>
          </p:nvPr>
        </p:nvSpPr>
        <p:spPr>
          <a:xfrm>
            <a:off x="892968" y="178593"/>
            <a:ext cx="7358064" cy="1714501"/>
          </a:xfrm>
          <a:prstGeom prst="rect">
            <a:avLst/>
          </a:prstGeom>
        </p:spPr>
        <p:txBody>
          <a:bodyPr lIns="35718" tIns="35718" rIns="35718" bIns="35718" anchor="ctr"/>
          <a:lstStyle>
            <a:lvl1pPr marL="0" marR="0" defTabSz="584200">
              <a:defRPr sz="5800">
                <a:uFillTx/>
                <a:latin typeface="+mj-lt"/>
                <a:ea typeface="+mj-ea"/>
                <a:cs typeface="+mj-cs"/>
                <a:sym typeface="Gill Sans"/>
              </a:defRPr>
            </a:lvl1pPr>
          </a:lstStyle>
          <a:p>
            <a:pPr/>
            <a:r>
              <a:t>Title Text</a:t>
            </a:r>
          </a:p>
        </p:txBody>
      </p:sp>
      <p:sp>
        <p:nvSpPr>
          <p:cNvPr id="520" name="Shape 520"/>
          <p:cNvSpPr/>
          <p:nvPr>
            <p:ph type="body" idx="1"/>
          </p:nvPr>
        </p:nvSpPr>
        <p:spPr>
          <a:xfrm>
            <a:off x="892968" y="1946671"/>
            <a:ext cx="7358064" cy="4018361"/>
          </a:xfrm>
          <a:prstGeom prst="rect">
            <a:avLst/>
          </a:prstGeom>
        </p:spPr>
        <p:txBody>
          <a:bodyPr lIns="35718" tIns="35718" rIns="35718" bIns="35718" anchor="ctr"/>
          <a:lstStyle>
            <a:lvl1pPr marL="698500" marR="0" indent="-381000" defTabSz="584200">
              <a:spcBef>
                <a:spcPts val="2400"/>
              </a:spcBef>
              <a:buClrTx/>
              <a:buSzPct val="171000"/>
              <a:buFontTx/>
              <a:defRPr sz="2800">
                <a:uFillTx/>
                <a:latin typeface="+mj-lt"/>
                <a:ea typeface="+mj-ea"/>
                <a:cs typeface="+mj-cs"/>
                <a:sym typeface="Gill Sans"/>
              </a:defRPr>
            </a:lvl1pPr>
            <a:lvl2pPr marL="1143000" marR="0" indent="-381000" defTabSz="584200">
              <a:spcBef>
                <a:spcPts val="2400"/>
              </a:spcBef>
              <a:buClrTx/>
              <a:buSzPct val="171000"/>
              <a:buFontTx/>
              <a:buChar char="•"/>
              <a:defRPr>
                <a:uFillTx/>
                <a:latin typeface="+mj-lt"/>
                <a:ea typeface="+mj-ea"/>
                <a:cs typeface="+mj-cs"/>
                <a:sym typeface="Gill Sans"/>
              </a:defRPr>
            </a:lvl2pPr>
            <a:lvl3pPr marL="1587500" marR="0" indent="-381000" defTabSz="584200">
              <a:spcBef>
                <a:spcPts val="2400"/>
              </a:spcBef>
              <a:buClrTx/>
              <a:buSzPct val="171000"/>
              <a:buFontTx/>
              <a:defRPr sz="2800">
                <a:uFillTx/>
                <a:latin typeface="+mj-lt"/>
                <a:ea typeface="+mj-ea"/>
                <a:cs typeface="+mj-cs"/>
                <a:sym typeface="Gill Sans"/>
              </a:defRPr>
            </a:lvl3pPr>
            <a:lvl4pPr marL="2032000" marR="0" indent="-381000" defTabSz="584200">
              <a:spcBef>
                <a:spcPts val="2400"/>
              </a:spcBef>
              <a:buClrTx/>
              <a:buSzPct val="171000"/>
              <a:buFontTx/>
              <a:buChar char="•"/>
              <a:defRPr sz="2800">
                <a:uFillTx/>
                <a:latin typeface="+mj-lt"/>
                <a:ea typeface="+mj-ea"/>
                <a:cs typeface="+mj-cs"/>
                <a:sym typeface="Gill Sans"/>
              </a:defRPr>
            </a:lvl4pPr>
            <a:lvl5pPr marL="2476500" marR="0" indent="-381000" defTabSz="584200">
              <a:spcBef>
                <a:spcPts val="24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21" name="Shape 521"/>
          <p:cNvSpPr/>
          <p:nvPr>
            <p:ph type="sldNum" sz="quarter" idx="2"/>
          </p:nvPr>
        </p:nvSpPr>
        <p:spPr>
          <a:xfrm>
            <a:off x="4449266" y="6509742"/>
            <a:ext cx="236538" cy="249238"/>
          </a:xfrm>
          <a:prstGeom prst="rect">
            <a:avLst/>
          </a:prstGeom>
        </p:spPr>
        <p:txBody>
          <a:bodyPr lIns="35718" tIns="35718" rIns="35718" bIns="35718"/>
          <a:lstStyle>
            <a:lvl1pPr>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528" name="Shape 528"/>
          <p:cNvSpPr/>
          <p:nvPr>
            <p:ph type="sldNum" sz="quarter" idx="2"/>
          </p:nvPr>
        </p:nvSpPr>
        <p:spPr>
          <a:xfrm>
            <a:off x="6553200" y="6248400"/>
            <a:ext cx="1905000" cy="269240"/>
          </a:xfrm>
          <a:prstGeom prst="rect">
            <a:avLst/>
          </a:prstGeom>
        </p:spPr>
        <p:txBody>
          <a:bodyPr wrap="square" lIns="45719" tIns="45719" rIns="45719" bIns="45719"/>
          <a:lstStyle>
            <a:lvl1pPr algn="r" defTabSz="914400">
              <a:defRPr sz="1200">
                <a:uFillTx/>
                <a:latin typeface="Times"/>
                <a:ea typeface="Times"/>
                <a:cs typeface="Times"/>
                <a:sym typeface="Times"/>
              </a:defRPr>
            </a:lvl1pPr>
          </a:lstStyle>
          <a:p>
            <a:pPr/>
            <a:fld id="{86CB4B4D-7CA3-9044-876B-883B54F8677D}" type="slidenum"/>
          </a:p>
        </p:txBody>
      </p:sp>
      <p:sp>
        <p:nvSpPr>
          <p:cNvPr id="529" name="Shape 529"/>
          <p:cNvSpPr/>
          <p:nvPr>
            <p:ph type="title"/>
          </p:nvPr>
        </p:nvSpPr>
        <p:spPr>
          <a:xfrm>
            <a:off x="685799" y="1844675"/>
            <a:ext cx="7772401" cy="2041525"/>
          </a:xfrm>
          <a:prstGeom prst="rect">
            <a:avLst/>
          </a:prstGeom>
        </p:spPr>
        <p:txBody>
          <a:bodyPr lIns="45719" tIns="45719" rIns="45719" bIns="45719" anchor="ctr"/>
          <a:lstStyle>
            <a:lvl1pPr marL="0" marR="0" defTabSz="914400">
              <a:defRPr sz="4200">
                <a:uFillTx/>
                <a:latin typeface="Times"/>
                <a:ea typeface="Times"/>
                <a:cs typeface="Times"/>
                <a:sym typeface="Times"/>
              </a:defRPr>
            </a:lvl1pPr>
          </a:lstStyle>
          <a:p>
            <a:pPr/>
            <a:r>
              <a:t>Title Text</a:t>
            </a:r>
          </a:p>
        </p:txBody>
      </p:sp>
      <p:sp>
        <p:nvSpPr>
          <p:cNvPr id="530" name="Shape 530"/>
          <p:cNvSpPr/>
          <p:nvPr>
            <p:ph type="body" sz="half" idx="1"/>
          </p:nvPr>
        </p:nvSpPr>
        <p:spPr>
          <a:xfrm>
            <a:off x="1371599" y="3886200"/>
            <a:ext cx="6400801" cy="2971801"/>
          </a:xfrm>
          <a:prstGeom prst="rect">
            <a:avLst/>
          </a:prstGeom>
        </p:spPr>
        <p:txBody>
          <a:bodyPr lIns="45719" tIns="45719" rIns="45719" bIns="45719"/>
          <a:lstStyle>
            <a:lvl1pPr marL="0" marR="0" indent="0" algn="ctr" defTabSz="914400">
              <a:buClrTx/>
              <a:buSzTx/>
              <a:buFontTx/>
              <a:buNone/>
              <a:defRPr sz="3000">
                <a:uFillTx/>
                <a:latin typeface="Times"/>
                <a:ea typeface="Times"/>
                <a:cs typeface="Times"/>
                <a:sym typeface="Times"/>
              </a:defRPr>
            </a:lvl1pPr>
            <a:lvl2pPr marL="0" marR="0" indent="457200" algn="ctr" defTabSz="914400">
              <a:buClrTx/>
              <a:buSzTx/>
              <a:buFontTx/>
              <a:buNone/>
              <a:defRPr sz="3000">
                <a:uFillTx/>
                <a:latin typeface="Times"/>
                <a:ea typeface="Times"/>
                <a:cs typeface="Times"/>
                <a:sym typeface="Times"/>
              </a:defRPr>
            </a:lvl2pPr>
            <a:lvl3pPr marL="0" marR="0" indent="914400" algn="ctr" defTabSz="914400">
              <a:spcBef>
                <a:spcPts val="700"/>
              </a:spcBef>
              <a:buClrTx/>
              <a:buSzTx/>
              <a:buFontTx/>
              <a:buNone/>
              <a:defRPr sz="3000">
                <a:uFillTx/>
                <a:latin typeface="Times"/>
                <a:ea typeface="Times"/>
                <a:cs typeface="Times"/>
                <a:sym typeface="Times"/>
              </a:defRPr>
            </a:lvl3pPr>
            <a:lvl4pPr marL="0" marR="0" indent="1371600" algn="ctr" defTabSz="914400">
              <a:spcBef>
                <a:spcPts val="700"/>
              </a:spcBef>
              <a:buClrTx/>
              <a:buSzTx/>
              <a:buFontTx/>
              <a:buNone/>
              <a:defRPr sz="3000">
                <a:uFillTx/>
                <a:latin typeface="Times"/>
                <a:ea typeface="Times"/>
                <a:cs typeface="Times"/>
                <a:sym typeface="Times"/>
              </a:defRPr>
            </a:lvl4pPr>
            <a:lvl5pPr marL="0" marR="0" indent="1828800" algn="ctr" defTabSz="914400">
              <a:spcBef>
                <a:spcPts val="700"/>
              </a:spcBef>
              <a:buClrTx/>
              <a:buSzTx/>
              <a:buFontTx/>
              <a:buNone/>
              <a:defRPr sz="3000">
                <a:uFillTx/>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48" name="Shape 48"/>
          <p:cNvSpPr/>
          <p:nvPr>
            <p:ph type="title"/>
          </p:nvPr>
        </p:nvSpPr>
        <p:spPr>
          <a:xfrm>
            <a:off x="889000" y="1155700"/>
            <a:ext cx="7353300" cy="2324100"/>
          </a:xfrm>
          <a:prstGeom prst="rect">
            <a:avLst/>
          </a:prstGeom>
        </p:spPr>
        <p:txBody>
          <a:bodyPr anchor="b"/>
          <a:lstStyle>
            <a:lvl1pPr marL="0" marR="0" defTabSz="406400">
              <a:defRPr sz="5800">
                <a:uFillTx/>
                <a:latin typeface="+mj-lt"/>
                <a:ea typeface="+mj-ea"/>
                <a:cs typeface="+mj-cs"/>
                <a:sym typeface="Gill Sans"/>
              </a:defRPr>
            </a:lvl1pPr>
          </a:lstStyle>
          <a:p>
            <a:pPr/>
            <a:r>
              <a:t>Title Text</a:t>
            </a:r>
          </a:p>
        </p:txBody>
      </p:sp>
      <p:sp>
        <p:nvSpPr>
          <p:cNvPr id="49" name="Shape 49"/>
          <p:cNvSpPr/>
          <p:nvPr>
            <p:ph type="body" sz="quarter" idx="1"/>
          </p:nvPr>
        </p:nvSpPr>
        <p:spPr>
          <a:xfrm>
            <a:off x="889000" y="3530600"/>
            <a:ext cx="7353300" cy="800100"/>
          </a:xfrm>
          <a:prstGeom prst="rect">
            <a:avLst/>
          </a:prstGeom>
        </p:spPr>
        <p:txBody>
          <a:bodyPr/>
          <a:lstStyle>
            <a:lvl1pPr marL="0" marR="0" indent="0" algn="ctr" defTabSz="406400">
              <a:spcBef>
                <a:spcPts val="0"/>
              </a:spcBef>
              <a:buClrTx/>
              <a:buSzTx/>
              <a:buFontTx/>
              <a:buNone/>
              <a:defRPr sz="2400">
                <a:uFillTx/>
                <a:latin typeface="+mj-lt"/>
                <a:ea typeface="+mj-ea"/>
                <a:cs typeface="+mj-cs"/>
                <a:sym typeface="Gill Sans"/>
              </a:defRPr>
            </a:lvl1pPr>
            <a:lvl2pPr marL="0" marR="0" indent="0" algn="ctr" defTabSz="406400">
              <a:spcBef>
                <a:spcPts val="0"/>
              </a:spcBef>
              <a:buClrTx/>
              <a:buSzTx/>
              <a:buFontTx/>
              <a:buNone/>
              <a:defRPr sz="2400">
                <a:uFillTx/>
                <a:latin typeface="+mj-lt"/>
                <a:ea typeface="+mj-ea"/>
                <a:cs typeface="+mj-cs"/>
                <a:sym typeface="Gill Sans"/>
              </a:defRPr>
            </a:lvl2pPr>
            <a:lvl3pPr marL="0" marR="0" indent="0" algn="ctr" defTabSz="406400">
              <a:spcBef>
                <a:spcPts val="0"/>
              </a:spcBef>
              <a:buClrTx/>
              <a:buSzTx/>
              <a:buFontTx/>
              <a:buNone/>
              <a:defRPr>
                <a:uFillTx/>
                <a:latin typeface="+mj-lt"/>
                <a:ea typeface="+mj-ea"/>
                <a:cs typeface="+mj-cs"/>
                <a:sym typeface="Gill Sans"/>
              </a:defRPr>
            </a:lvl3pPr>
            <a:lvl4pPr marL="0" marR="0" indent="0" algn="ctr" defTabSz="406400">
              <a:spcBef>
                <a:spcPts val="0"/>
              </a:spcBef>
              <a:buClrTx/>
              <a:buSzTx/>
              <a:buFontTx/>
              <a:buNone/>
              <a:defRPr sz="2400">
                <a:uFillTx/>
                <a:latin typeface="+mj-lt"/>
                <a:ea typeface="+mj-ea"/>
                <a:cs typeface="+mj-cs"/>
                <a:sym typeface="Gill Sans"/>
              </a:defRPr>
            </a:lvl4pPr>
            <a:lvl5pPr marL="0" marR="0" indent="0" algn="ctr" defTabSz="406400">
              <a:spcBef>
                <a:spcPts val="0"/>
              </a:spcBef>
              <a:buClrTx/>
              <a:buSzTx/>
              <a:buFontTx/>
              <a:buNone/>
              <a:defRPr sz="24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0" name="Shape 50"/>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537" name="Shape 537"/>
          <p:cNvSpPr/>
          <p:nvPr>
            <p:ph type="sldNum" sz="quarter" idx="2"/>
          </p:nvPr>
        </p:nvSpPr>
        <p:spPr>
          <a:xfrm>
            <a:off x="6553200" y="6248400"/>
            <a:ext cx="1905000" cy="269240"/>
          </a:xfrm>
          <a:prstGeom prst="rect">
            <a:avLst/>
          </a:prstGeom>
        </p:spPr>
        <p:txBody>
          <a:bodyPr wrap="square" lIns="45719" tIns="45719" rIns="45719" bIns="45719"/>
          <a:lstStyle>
            <a:lvl1pPr algn="r" defTabSz="914400">
              <a:defRPr sz="1200">
                <a:uFillTx/>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44" name="funtheme_star-small_white.tiff"/>
          <p:cNvPicPr>
            <a:picLocks noChangeAspect="1"/>
          </p:cNvPicPr>
          <p:nvPr/>
        </p:nvPicPr>
        <p:blipFill>
          <a:blip r:embed="rId3">
            <a:extLst/>
          </a:blip>
          <a:stretch>
            <a:fillRect/>
          </a:stretch>
        </p:blipFill>
        <p:spPr>
          <a:xfrm>
            <a:off x="8072437" y="214312"/>
            <a:ext cx="812603" cy="794743"/>
          </a:xfrm>
          <a:prstGeom prst="rect">
            <a:avLst/>
          </a:prstGeom>
          <a:ln w="12700">
            <a:miter lim="400000"/>
          </a:ln>
        </p:spPr>
      </p:pic>
      <p:pic>
        <p:nvPicPr>
          <p:cNvPr id="545" name="funtheme_star_white.tiff"/>
          <p:cNvPicPr>
            <a:picLocks noChangeAspect="1"/>
          </p:cNvPicPr>
          <p:nvPr/>
        </p:nvPicPr>
        <p:blipFill>
          <a:blip r:embed="rId4">
            <a:extLst/>
          </a:blip>
          <a:stretch>
            <a:fillRect/>
          </a:stretch>
        </p:blipFill>
        <p:spPr>
          <a:xfrm>
            <a:off x="294679" y="5456039"/>
            <a:ext cx="1134071" cy="1098352"/>
          </a:xfrm>
          <a:prstGeom prst="rect">
            <a:avLst/>
          </a:prstGeom>
          <a:ln w="12700">
            <a:miter lim="400000"/>
          </a:ln>
        </p:spPr>
      </p:pic>
      <p:sp>
        <p:nvSpPr>
          <p:cNvPr id="546" name="Shape 546"/>
          <p:cNvSpPr/>
          <p:nvPr>
            <p:ph type="title"/>
          </p:nvPr>
        </p:nvSpPr>
        <p:spPr>
          <a:xfrm>
            <a:off x="1321593" y="562570"/>
            <a:ext cx="6500814" cy="1062634"/>
          </a:xfrm>
          <a:prstGeom prst="rect">
            <a:avLst/>
          </a:prstGeom>
        </p:spPr>
        <p:txBody>
          <a:bodyPr lIns="35718" tIns="35718" rIns="35718" bIns="35718" anchor="ctr"/>
          <a:lstStyle>
            <a:lvl1pPr marL="0" marR="0" defTabSz="584200">
              <a:defRPr sz="5800">
                <a:uFillTx/>
                <a:latin typeface="Party LET"/>
                <a:ea typeface="Party LET"/>
                <a:cs typeface="Party LET"/>
                <a:sym typeface="Party LET"/>
              </a:defRPr>
            </a:lvl1pPr>
          </a:lstStyle>
          <a:p>
            <a:pPr/>
            <a:r>
              <a:t>Title Text</a:t>
            </a:r>
          </a:p>
        </p:txBody>
      </p:sp>
      <p:sp>
        <p:nvSpPr>
          <p:cNvPr id="547" name="Shape 547"/>
          <p:cNvSpPr/>
          <p:nvPr>
            <p:ph type="body" sz="half" idx="1"/>
          </p:nvPr>
        </p:nvSpPr>
        <p:spPr>
          <a:xfrm>
            <a:off x="1321593" y="1848445"/>
            <a:ext cx="6500814" cy="3696891"/>
          </a:xfrm>
          <a:prstGeom prst="rect">
            <a:avLst/>
          </a:prstGeom>
        </p:spPr>
        <p:txBody>
          <a:bodyPr lIns="35718" tIns="35718" rIns="35718" bIns="35718" anchor="ctr"/>
          <a:lstStyle>
            <a:lvl1pPr marL="710603" marR="0" indent="-380403" defTabSz="584200">
              <a:spcBef>
                <a:spcPts val="1100"/>
              </a:spcBef>
              <a:buClrTx/>
              <a:buSzPct val="40000"/>
              <a:buFontTx/>
              <a:buBlip>
                <a:blip r:embed="rId5"/>
              </a:buBlip>
              <a:defRPr>
                <a:uFillTx/>
                <a:latin typeface="Savoye LET"/>
                <a:ea typeface="Savoye LET"/>
                <a:cs typeface="Savoye LET"/>
                <a:sym typeface="Savoye LET"/>
              </a:defRPr>
            </a:lvl1pPr>
            <a:lvl2pPr marL="1064770" marR="0" indent="-353570" defTabSz="584200">
              <a:spcBef>
                <a:spcPts val="1100"/>
              </a:spcBef>
              <a:buClrTx/>
              <a:buSzPct val="40000"/>
              <a:buFontTx/>
              <a:buBlip>
                <a:blip r:embed="rId5"/>
              </a:buBlip>
              <a:defRPr>
                <a:uFillTx/>
                <a:latin typeface="Savoye LET"/>
                <a:ea typeface="Savoye LET"/>
                <a:cs typeface="Savoye LET"/>
                <a:sym typeface="Savoye LET"/>
              </a:defRPr>
            </a:lvl2pPr>
            <a:lvl3pPr marL="1418937" marR="0" indent="-326737" defTabSz="584200">
              <a:spcBef>
                <a:spcPts val="1100"/>
              </a:spcBef>
              <a:buClrTx/>
              <a:buSzPct val="40000"/>
              <a:buFontTx/>
              <a:buBlip>
                <a:blip r:embed="rId5"/>
              </a:buBlip>
              <a:defRPr>
                <a:uFillTx/>
                <a:latin typeface="Savoye LET"/>
                <a:ea typeface="Savoye LET"/>
                <a:cs typeface="Savoye LET"/>
                <a:sym typeface="Savoye LET"/>
              </a:defRPr>
            </a:lvl3pPr>
            <a:lvl4pPr marL="1825337" marR="0" indent="-326737" defTabSz="584200">
              <a:spcBef>
                <a:spcPts val="1100"/>
              </a:spcBef>
              <a:buClrTx/>
              <a:buSzPct val="40000"/>
              <a:buFontTx/>
              <a:buBlip>
                <a:blip r:embed="rId5"/>
              </a:buBlip>
              <a:defRPr sz="2400">
                <a:uFillTx/>
                <a:latin typeface="Savoye LET"/>
                <a:ea typeface="Savoye LET"/>
                <a:cs typeface="Savoye LET"/>
                <a:sym typeface="Savoye LET"/>
              </a:defRPr>
            </a:lvl4pPr>
            <a:lvl5pPr marL="2206337" marR="0" indent="-326737" defTabSz="584200">
              <a:spcBef>
                <a:spcPts val="1100"/>
              </a:spcBef>
              <a:buClrTx/>
              <a:buSzPct val="40000"/>
              <a:buFontTx/>
              <a:buBlip>
                <a:blip r:embed="rId5"/>
              </a:buBlip>
              <a:defRPr sz="2400">
                <a:uFillTx/>
                <a:latin typeface="Savoye LET"/>
                <a:ea typeface="Savoye LET"/>
                <a:cs typeface="Savoye LET"/>
                <a:sym typeface="Savoye LET"/>
              </a:defRPr>
            </a:lvl5pPr>
          </a:lstStyle>
          <a:p>
            <a:pPr/>
            <a:r>
              <a:t>Body Level One</a:t>
            </a:r>
          </a:p>
          <a:p>
            <a:pPr lvl="1"/>
            <a:r>
              <a:t>Body Level Two</a:t>
            </a:r>
          </a:p>
          <a:p>
            <a:pPr lvl="2"/>
            <a:r>
              <a:t>Body Level Three</a:t>
            </a:r>
          </a:p>
          <a:p>
            <a:pPr lvl="3"/>
            <a:r>
              <a:t>Body Level Four</a:t>
            </a:r>
          </a:p>
          <a:p>
            <a:pPr lvl="4"/>
            <a:r>
              <a:t>Body Level Five</a:t>
            </a:r>
          </a:p>
        </p:txBody>
      </p:sp>
      <p:sp>
        <p:nvSpPr>
          <p:cNvPr id="548" name="Shape 548"/>
          <p:cNvSpPr/>
          <p:nvPr>
            <p:ph type="sldNum" sz="quarter" idx="2"/>
          </p:nvPr>
        </p:nvSpPr>
        <p:spPr>
          <a:xfrm>
            <a:off x="4440601" y="6286500"/>
            <a:ext cx="246212" cy="439738"/>
          </a:xfrm>
          <a:prstGeom prst="rect">
            <a:avLst/>
          </a:prstGeom>
        </p:spPr>
        <p:txBody>
          <a:bodyPr lIns="35718" tIns="35718" rIns="35718" bIns="35718"/>
          <a:lstStyle>
            <a:lvl1pPr>
              <a:defRPr>
                <a:uFillTx/>
                <a:latin typeface="Savoye LET"/>
                <a:ea typeface="Savoye LET"/>
                <a:cs typeface="Savoye LET"/>
                <a:sym typeface="Savoye LE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555" name="Shape 555"/>
          <p:cNvSpPr/>
          <p:nvPr>
            <p:ph type="title"/>
          </p:nvPr>
        </p:nvSpPr>
        <p:spPr>
          <a:xfrm>
            <a:off x="892968" y="0"/>
            <a:ext cx="7358064" cy="2071688"/>
          </a:xfrm>
          <a:prstGeom prst="rect">
            <a:avLst/>
          </a:prstGeom>
        </p:spPr>
        <p:txBody>
          <a:bodyPr lIns="35718" tIns="35718" rIns="35718" bIns="35718" anchor="ctr"/>
          <a:lstStyle>
            <a:lvl1pPr marL="0" marR="0" defTabSz="584200">
              <a:defRPr sz="5600">
                <a:latin typeface="+mn-lt"/>
                <a:ea typeface="+mn-ea"/>
                <a:cs typeface="+mn-cs"/>
                <a:sym typeface="Helvetica Light"/>
              </a:defRPr>
            </a:lvl1pPr>
          </a:lstStyle>
          <a:p>
            <a:pPr/>
            <a:r>
              <a:t>Title Text</a:t>
            </a:r>
          </a:p>
        </p:txBody>
      </p:sp>
      <p:sp>
        <p:nvSpPr>
          <p:cNvPr id="556" name="Shape 556"/>
          <p:cNvSpPr/>
          <p:nvPr>
            <p:ph type="body" idx="1"/>
          </p:nvPr>
        </p:nvSpPr>
        <p:spPr>
          <a:xfrm>
            <a:off x="892968" y="1053703"/>
            <a:ext cx="7358064" cy="5804297"/>
          </a:xfrm>
          <a:prstGeom prst="rect">
            <a:avLst/>
          </a:prstGeom>
        </p:spPr>
        <p:txBody>
          <a:bodyPr lIns="35718" tIns="35718" rIns="35718" bIns="35718" anchor="ctr"/>
          <a:lstStyle>
            <a:lvl1pPr marL="260684" marR="0" indent="-260684" defTabSz="584200">
              <a:spcBef>
                <a:spcPts val="4200"/>
              </a:spcBef>
              <a:buClrTx/>
              <a:buFontTx/>
              <a:defRPr sz="2600">
                <a:latin typeface="+mn-lt"/>
                <a:ea typeface="+mn-ea"/>
                <a:cs typeface="+mn-cs"/>
                <a:sym typeface="Helvetica Light"/>
              </a:defRPr>
            </a:lvl1pPr>
            <a:lvl2pPr marL="641684" marR="0" indent="-260684" defTabSz="584200">
              <a:spcBef>
                <a:spcPts val="4200"/>
              </a:spcBef>
              <a:buClrTx/>
              <a:buFontTx/>
              <a:buChar char="•"/>
              <a:defRPr sz="2600">
                <a:latin typeface="+mn-lt"/>
                <a:ea typeface="+mn-ea"/>
                <a:cs typeface="+mn-cs"/>
                <a:sym typeface="Helvetica Light"/>
              </a:defRPr>
            </a:lvl2pPr>
            <a:lvl3pPr marL="1022684" marR="0" indent="-260684" defTabSz="584200">
              <a:spcBef>
                <a:spcPts val="4200"/>
              </a:spcBef>
              <a:buClrTx/>
              <a:buFontTx/>
              <a:defRPr sz="2600">
                <a:latin typeface="+mn-lt"/>
                <a:ea typeface="+mn-ea"/>
                <a:cs typeface="+mn-cs"/>
                <a:sym typeface="Helvetica Light"/>
              </a:defRPr>
            </a:lvl3pPr>
            <a:lvl4pPr marL="1403684" marR="0" indent="-260684" defTabSz="584200">
              <a:spcBef>
                <a:spcPts val="4200"/>
              </a:spcBef>
              <a:buClrTx/>
              <a:buFontTx/>
              <a:buChar char="•"/>
              <a:defRPr sz="2600">
                <a:latin typeface="+mn-lt"/>
                <a:ea typeface="+mn-ea"/>
                <a:cs typeface="+mn-cs"/>
                <a:sym typeface="Helvetica Light"/>
              </a:defRPr>
            </a:lvl4pPr>
            <a:lvl5pPr marL="1784684" marR="0" indent="-260684" defTabSz="584200">
              <a:spcBef>
                <a:spcPts val="4200"/>
              </a:spcBef>
              <a:buClrTx/>
              <a:buFontTx/>
              <a:buChar char="•"/>
              <a:defRPr sz="26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57" name="Shape 557"/>
          <p:cNvSpPr/>
          <p:nvPr>
            <p:ph type="sldNum" sz="quarter" idx="2"/>
          </p:nvPr>
        </p:nvSpPr>
        <p:spPr>
          <a:xfrm>
            <a:off x="4360462" y="6527601"/>
            <a:ext cx="423076" cy="439739"/>
          </a:xfrm>
          <a:prstGeom prst="rect">
            <a:avLst/>
          </a:prstGeom>
        </p:spPr>
        <p:txBody>
          <a:bodyPr lIns="35718" tIns="35718" rIns="35718" bIns="35718"/>
          <a:lstStyle>
            <a:lvl1pPr>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564" name="Shape 564"/>
          <p:cNvSpPr/>
          <p:nvPr>
            <p:ph type="title"/>
          </p:nvPr>
        </p:nvSpPr>
        <p:spPr>
          <a:xfrm>
            <a:off x="892968" y="0"/>
            <a:ext cx="7358064" cy="2071688"/>
          </a:xfrm>
          <a:prstGeom prst="rect">
            <a:avLst/>
          </a:prstGeom>
        </p:spPr>
        <p:txBody>
          <a:bodyPr lIns="35718" tIns="35718" rIns="35718" bIns="35718" anchor="ctr"/>
          <a:lstStyle>
            <a:lvl1pPr marL="0" marR="0" defTabSz="410765">
              <a:defRPr sz="4200">
                <a:latin typeface="Futura"/>
                <a:ea typeface="Futura"/>
                <a:cs typeface="Futura"/>
                <a:sym typeface="Futura"/>
              </a:defRPr>
            </a:lvl1pPr>
          </a:lstStyle>
          <a:p>
            <a:pPr/>
            <a:r>
              <a:t>Title Text</a:t>
            </a:r>
          </a:p>
        </p:txBody>
      </p:sp>
      <p:sp>
        <p:nvSpPr>
          <p:cNvPr id="565" name="Shape 565"/>
          <p:cNvSpPr/>
          <p:nvPr>
            <p:ph type="body" idx="1"/>
          </p:nvPr>
        </p:nvSpPr>
        <p:spPr>
          <a:xfrm>
            <a:off x="892968" y="1053703"/>
            <a:ext cx="7358064" cy="5804297"/>
          </a:xfrm>
          <a:prstGeom prst="rect">
            <a:avLst/>
          </a:prstGeom>
        </p:spPr>
        <p:txBody>
          <a:bodyPr lIns="35718" tIns="35718" rIns="35718" bIns="35718" anchor="ctr"/>
          <a:lstStyle>
            <a:lvl1pPr marL="260684" marR="0" indent="-260684" defTabSz="410765">
              <a:spcBef>
                <a:spcPts val="2900"/>
              </a:spcBef>
              <a:buClrTx/>
              <a:buFontTx/>
              <a:defRPr sz="2600">
                <a:latin typeface="Futura"/>
                <a:ea typeface="Futura"/>
                <a:cs typeface="Futura"/>
                <a:sym typeface="Futura"/>
              </a:defRPr>
            </a:lvl1pPr>
            <a:lvl2pPr marL="641684" marR="0" indent="-260684" defTabSz="410765">
              <a:spcBef>
                <a:spcPts val="2900"/>
              </a:spcBef>
              <a:buClrTx/>
              <a:buFontTx/>
              <a:buChar char="•"/>
              <a:defRPr sz="2600">
                <a:latin typeface="Futura"/>
                <a:ea typeface="Futura"/>
                <a:cs typeface="Futura"/>
                <a:sym typeface="Futura"/>
              </a:defRPr>
            </a:lvl2pPr>
            <a:lvl3pPr marL="1022684" marR="0" indent="-260684" defTabSz="410765">
              <a:spcBef>
                <a:spcPts val="2900"/>
              </a:spcBef>
              <a:buClrTx/>
              <a:buFontTx/>
              <a:defRPr sz="2600">
                <a:latin typeface="Futura"/>
                <a:ea typeface="Futura"/>
                <a:cs typeface="Futura"/>
                <a:sym typeface="Futura"/>
              </a:defRPr>
            </a:lvl3pPr>
            <a:lvl4pPr marL="1403684" marR="0" indent="-260684" defTabSz="410765">
              <a:spcBef>
                <a:spcPts val="2900"/>
              </a:spcBef>
              <a:buClrTx/>
              <a:buFontTx/>
              <a:buChar char="•"/>
              <a:defRPr sz="2600">
                <a:latin typeface="Futura"/>
                <a:ea typeface="Futura"/>
                <a:cs typeface="Futura"/>
                <a:sym typeface="Futura"/>
              </a:defRPr>
            </a:lvl4pPr>
            <a:lvl5pPr marL="1784684" marR="0" indent="-260684" defTabSz="410765">
              <a:spcBef>
                <a:spcPts val="2900"/>
              </a:spcBef>
              <a:buClrTx/>
              <a:buFontTx/>
              <a:buChar char="•"/>
              <a:defRPr sz="26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66" name="Shape 566"/>
          <p:cNvSpPr/>
          <p:nvPr>
            <p:ph type="sldNum" sz="quarter" idx="2"/>
          </p:nvPr>
        </p:nvSpPr>
        <p:spPr>
          <a:xfrm>
            <a:off x="4360462" y="6527601"/>
            <a:ext cx="423076" cy="439739"/>
          </a:xfrm>
          <a:prstGeom prst="rect">
            <a:avLst/>
          </a:prstGeom>
        </p:spPr>
        <p:txBody>
          <a:bodyPr lIns="35718" tIns="35718" rIns="35718" bIns="35718"/>
          <a:lstStyle>
            <a:lvl1pPr defTabSz="410765">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73" name="Shape 573"/>
          <p:cNvSpPr/>
          <p:nvPr>
            <p:ph type="title"/>
          </p:nvPr>
        </p:nvSpPr>
        <p:spPr>
          <a:xfrm>
            <a:off x="892968" y="1151929"/>
            <a:ext cx="7358064" cy="2321720"/>
          </a:xfrm>
          <a:prstGeom prst="rect">
            <a:avLst/>
          </a:prstGeom>
        </p:spPr>
        <p:txBody>
          <a:bodyPr lIns="35718" tIns="35718" rIns="35718" bIns="35718" anchor="b"/>
          <a:lstStyle>
            <a:lvl1pPr marL="0" marR="0" defTabSz="410765">
              <a:defRPr sz="5800">
                <a:uFillTx/>
                <a:latin typeface="+mj-lt"/>
                <a:ea typeface="+mj-ea"/>
                <a:cs typeface="+mj-cs"/>
                <a:sym typeface="Gill Sans"/>
              </a:defRPr>
            </a:lvl1pPr>
          </a:lstStyle>
          <a:p>
            <a:pPr/>
            <a:r>
              <a:t>Title Text</a:t>
            </a:r>
          </a:p>
        </p:txBody>
      </p:sp>
      <p:sp>
        <p:nvSpPr>
          <p:cNvPr id="574" name="Shape 574"/>
          <p:cNvSpPr/>
          <p:nvPr>
            <p:ph type="body" sz="quarter" idx="1"/>
          </p:nvPr>
        </p:nvSpPr>
        <p:spPr>
          <a:xfrm>
            <a:off x="892968" y="3536156"/>
            <a:ext cx="7358064" cy="794743"/>
          </a:xfrm>
          <a:prstGeom prst="rect">
            <a:avLst/>
          </a:prstGeom>
        </p:spPr>
        <p:txBody>
          <a:bodyPr lIns="35718" tIns="35718" rIns="35718" bIns="35718"/>
          <a:lstStyle>
            <a:lvl1pPr marL="0" marR="0" indent="0" algn="ctr" defTabSz="410765">
              <a:spcBef>
                <a:spcPts val="0"/>
              </a:spcBef>
              <a:buClrTx/>
              <a:buSzTx/>
              <a:buFontTx/>
              <a:buNone/>
              <a:defRPr sz="2400">
                <a:uFillTx/>
                <a:latin typeface="+mj-lt"/>
                <a:ea typeface="+mj-ea"/>
                <a:cs typeface="+mj-cs"/>
                <a:sym typeface="Gill Sans"/>
              </a:defRPr>
            </a:lvl1pPr>
            <a:lvl2pPr marL="0" marR="0" indent="0" algn="ctr" defTabSz="410765">
              <a:spcBef>
                <a:spcPts val="0"/>
              </a:spcBef>
              <a:buClrTx/>
              <a:buSzTx/>
              <a:buFontTx/>
              <a:buNone/>
              <a:defRPr sz="2400">
                <a:uFillTx/>
                <a:latin typeface="+mj-lt"/>
                <a:ea typeface="+mj-ea"/>
                <a:cs typeface="+mj-cs"/>
                <a:sym typeface="Gill Sans"/>
              </a:defRPr>
            </a:lvl2pPr>
            <a:lvl3pPr marL="0" marR="0" indent="0" algn="ctr" defTabSz="410765">
              <a:spcBef>
                <a:spcPts val="0"/>
              </a:spcBef>
              <a:buClrTx/>
              <a:buSzTx/>
              <a:buFontTx/>
              <a:buNone/>
              <a:defRPr>
                <a:uFillTx/>
                <a:latin typeface="+mj-lt"/>
                <a:ea typeface="+mj-ea"/>
                <a:cs typeface="+mj-cs"/>
                <a:sym typeface="Gill Sans"/>
              </a:defRPr>
            </a:lvl3pPr>
            <a:lvl4pPr marL="0" marR="0" indent="0" algn="ctr" defTabSz="410765">
              <a:spcBef>
                <a:spcPts val="0"/>
              </a:spcBef>
              <a:buClrTx/>
              <a:buSzTx/>
              <a:buFontTx/>
              <a:buNone/>
              <a:defRPr sz="2400">
                <a:uFillTx/>
                <a:latin typeface="+mj-lt"/>
                <a:ea typeface="+mj-ea"/>
                <a:cs typeface="+mj-cs"/>
                <a:sym typeface="Gill Sans"/>
              </a:defRPr>
            </a:lvl4pPr>
            <a:lvl5pPr marL="0" marR="0" indent="0" algn="ctr" defTabSz="410765">
              <a:spcBef>
                <a:spcPts val="0"/>
              </a:spcBef>
              <a:buClrTx/>
              <a:buSzTx/>
              <a:buFontTx/>
              <a:buNone/>
              <a:defRPr sz="24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75" name="Shape 575"/>
          <p:cNvSpPr/>
          <p:nvPr>
            <p:ph type="sldNum" sz="quarter" idx="2"/>
          </p:nvPr>
        </p:nvSpPr>
        <p:spPr>
          <a:xfrm>
            <a:off x="4449266" y="6509742"/>
            <a:ext cx="236538" cy="249238"/>
          </a:xfrm>
          <a:prstGeom prst="rect">
            <a:avLst/>
          </a:prstGeom>
        </p:spPr>
        <p:txBody>
          <a:bodyPr lIns="35718" tIns="35718" rIns="35718" bIns="35718"/>
          <a:lstStyle>
            <a:lvl1pPr defTabSz="410765">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82" name="Shape 582"/>
          <p:cNvSpPr/>
          <p:nvPr>
            <p:ph type="title"/>
          </p:nvPr>
        </p:nvSpPr>
        <p:spPr>
          <a:xfrm>
            <a:off x="892968" y="178593"/>
            <a:ext cx="7358064" cy="1714501"/>
          </a:xfrm>
          <a:prstGeom prst="rect">
            <a:avLst/>
          </a:prstGeom>
        </p:spPr>
        <p:txBody>
          <a:bodyPr lIns="35718" tIns="35718" rIns="35718" bIns="35718" anchor="ctr"/>
          <a:lstStyle>
            <a:lvl1pPr marL="0" marR="0" defTabSz="410765">
              <a:defRPr sz="5800">
                <a:uFillTx/>
                <a:latin typeface="+mj-lt"/>
                <a:ea typeface="+mj-ea"/>
                <a:cs typeface="+mj-cs"/>
                <a:sym typeface="Gill Sans"/>
              </a:defRPr>
            </a:lvl1pPr>
          </a:lstStyle>
          <a:p>
            <a:pPr/>
            <a:r>
              <a:t>Title Text</a:t>
            </a:r>
          </a:p>
        </p:txBody>
      </p:sp>
      <p:sp>
        <p:nvSpPr>
          <p:cNvPr id="583" name="Shape 583"/>
          <p:cNvSpPr/>
          <p:nvPr>
            <p:ph type="body" idx="1"/>
          </p:nvPr>
        </p:nvSpPr>
        <p:spPr>
          <a:xfrm>
            <a:off x="892968" y="1946671"/>
            <a:ext cx="7358064" cy="4018361"/>
          </a:xfrm>
          <a:prstGeom prst="rect">
            <a:avLst/>
          </a:prstGeom>
        </p:spPr>
        <p:txBody>
          <a:bodyPr lIns="35718" tIns="35718" rIns="35718" bIns="35718" anchor="ctr"/>
          <a:lstStyle>
            <a:lvl1pPr marL="698500" marR="0" indent="-381000" defTabSz="410765">
              <a:spcBef>
                <a:spcPts val="1600"/>
              </a:spcBef>
              <a:buClrTx/>
              <a:buSzPct val="171000"/>
              <a:buFontTx/>
              <a:defRPr sz="2800">
                <a:uFillTx/>
                <a:latin typeface="+mj-lt"/>
                <a:ea typeface="+mj-ea"/>
                <a:cs typeface="+mj-cs"/>
                <a:sym typeface="Gill Sans"/>
              </a:defRPr>
            </a:lvl1pPr>
            <a:lvl2pPr marL="1143000" marR="0" indent="-381000" defTabSz="410765">
              <a:spcBef>
                <a:spcPts val="1600"/>
              </a:spcBef>
              <a:buClrTx/>
              <a:buSzPct val="171000"/>
              <a:buFontTx/>
              <a:buChar char="•"/>
              <a:defRPr>
                <a:uFillTx/>
                <a:latin typeface="+mj-lt"/>
                <a:ea typeface="+mj-ea"/>
                <a:cs typeface="+mj-cs"/>
                <a:sym typeface="Gill Sans"/>
              </a:defRPr>
            </a:lvl2pPr>
            <a:lvl3pPr marL="1587500" marR="0" indent="-381000" defTabSz="410765">
              <a:spcBef>
                <a:spcPts val="1600"/>
              </a:spcBef>
              <a:buClrTx/>
              <a:buSzPct val="171000"/>
              <a:buFontTx/>
              <a:defRPr sz="2800">
                <a:uFillTx/>
                <a:latin typeface="+mj-lt"/>
                <a:ea typeface="+mj-ea"/>
                <a:cs typeface="+mj-cs"/>
                <a:sym typeface="Gill Sans"/>
              </a:defRPr>
            </a:lvl3pPr>
            <a:lvl4pPr marL="2032000" marR="0" indent="-381000" defTabSz="410765">
              <a:spcBef>
                <a:spcPts val="1600"/>
              </a:spcBef>
              <a:buClrTx/>
              <a:buSzPct val="171000"/>
              <a:buFontTx/>
              <a:buChar char="•"/>
              <a:defRPr sz="2800">
                <a:uFillTx/>
                <a:latin typeface="+mj-lt"/>
                <a:ea typeface="+mj-ea"/>
                <a:cs typeface="+mj-cs"/>
                <a:sym typeface="Gill Sans"/>
              </a:defRPr>
            </a:lvl4pPr>
            <a:lvl5pPr marL="2476500" marR="0" indent="-381000" defTabSz="410765">
              <a:spcBef>
                <a:spcPts val="16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84" name="Shape 584"/>
          <p:cNvSpPr/>
          <p:nvPr>
            <p:ph type="sldNum" sz="quarter" idx="2"/>
          </p:nvPr>
        </p:nvSpPr>
        <p:spPr>
          <a:xfrm>
            <a:off x="4449266" y="6509742"/>
            <a:ext cx="236538" cy="249238"/>
          </a:xfrm>
          <a:prstGeom prst="rect">
            <a:avLst/>
          </a:prstGeom>
        </p:spPr>
        <p:txBody>
          <a:bodyPr lIns="35718" tIns="35718" rIns="35718" bIns="35718"/>
          <a:lstStyle>
            <a:lvl1pPr defTabSz="410765">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57" name="Shape 57"/>
          <p:cNvSpPr/>
          <p:nvPr>
            <p:ph type="title"/>
          </p:nvPr>
        </p:nvSpPr>
        <p:spPr>
          <a:xfrm>
            <a:off x="889000" y="0"/>
            <a:ext cx="7353300" cy="2070100"/>
          </a:xfrm>
          <a:prstGeom prst="rect">
            <a:avLst/>
          </a:prstGeom>
        </p:spPr>
        <p:txBody>
          <a:bodyPr anchor="ctr"/>
          <a:lstStyle>
            <a:lvl1pPr marL="0" marR="0" defTabSz="406400">
              <a:defRPr sz="5600">
                <a:latin typeface="+mn-lt"/>
                <a:ea typeface="+mn-ea"/>
                <a:cs typeface="+mn-cs"/>
                <a:sym typeface="Helvetica Light"/>
              </a:defRPr>
            </a:lvl1pPr>
          </a:lstStyle>
          <a:p>
            <a:pPr/>
            <a:r>
              <a:t>Title Text</a:t>
            </a:r>
          </a:p>
        </p:txBody>
      </p:sp>
      <p:sp>
        <p:nvSpPr>
          <p:cNvPr id="58" name="Shape 58"/>
          <p:cNvSpPr/>
          <p:nvPr>
            <p:ph type="body" idx="1"/>
          </p:nvPr>
        </p:nvSpPr>
        <p:spPr>
          <a:xfrm>
            <a:off x="889000" y="1054100"/>
            <a:ext cx="7353300" cy="5803900"/>
          </a:xfrm>
          <a:prstGeom prst="rect">
            <a:avLst/>
          </a:prstGeom>
        </p:spPr>
        <p:txBody>
          <a:bodyPr anchor="ctr"/>
          <a:lstStyle>
            <a:lvl1pPr marL="381000" marR="0" indent="-381000" defTabSz="406400">
              <a:spcBef>
                <a:spcPts val="3000"/>
              </a:spcBef>
              <a:buClrTx/>
              <a:buFontTx/>
              <a:defRPr sz="2600">
                <a:latin typeface="+mn-lt"/>
                <a:ea typeface="+mn-ea"/>
                <a:cs typeface="+mn-cs"/>
                <a:sym typeface="Helvetica Light"/>
              </a:defRPr>
            </a:lvl1pPr>
            <a:lvl2pPr marL="762000" marR="0" indent="-381000" defTabSz="406400">
              <a:spcBef>
                <a:spcPts val="3000"/>
              </a:spcBef>
              <a:buClrTx/>
              <a:buFontTx/>
              <a:buChar char="•"/>
              <a:defRPr sz="2600">
                <a:latin typeface="+mn-lt"/>
                <a:ea typeface="+mn-ea"/>
                <a:cs typeface="+mn-cs"/>
                <a:sym typeface="Helvetica Light"/>
              </a:defRPr>
            </a:lvl2pPr>
            <a:lvl3pPr marL="1143000" marR="0" indent="-381000" defTabSz="406400">
              <a:spcBef>
                <a:spcPts val="3000"/>
              </a:spcBef>
              <a:buClrTx/>
              <a:buFontTx/>
              <a:defRPr sz="2600">
                <a:latin typeface="+mn-lt"/>
                <a:ea typeface="+mn-ea"/>
                <a:cs typeface="+mn-cs"/>
                <a:sym typeface="Helvetica Light"/>
              </a:defRPr>
            </a:lvl3pPr>
            <a:lvl4pPr marL="1524000" marR="0" indent="-381000" defTabSz="406400">
              <a:spcBef>
                <a:spcPts val="3000"/>
              </a:spcBef>
              <a:buClrTx/>
              <a:buFontTx/>
              <a:buChar char="•"/>
              <a:defRPr sz="2600">
                <a:latin typeface="+mn-lt"/>
                <a:ea typeface="+mn-ea"/>
                <a:cs typeface="+mn-cs"/>
                <a:sym typeface="Helvetica Light"/>
              </a:defRPr>
            </a:lvl4pPr>
            <a:lvl5pPr marL="1905000" marR="0" indent="-381000" defTabSz="406400">
              <a:spcBef>
                <a:spcPts val="3000"/>
              </a:spcBef>
              <a:buClrTx/>
              <a:buFontTx/>
              <a:buChar char="•"/>
              <a:defRPr sz="26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9" name="Shape 59"/>
          <p:cNvSpPr/>
          <p:nvPr>
            <p:ph type="sldNum" sz="quarter" idx="2"/>
          </p:nvPr>
        </p:nvSpPr>
        <p:spPr>
          <a:xfrm>
            <a:off x="4345381" y="6527800"/>
            <a:ext cx="453238" cy="469900"/>
          </a:xfrm>
          <a:prstGeom prst="rect">
            <a:avLst/>
          </a:prstGeom>
        </p:spPr>
        <p:txBody>
          <a:bodyPr/>
          <a:lstStyle>
            <a:lvl1pPr defTabSz="406400">
              <a:defRPr>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6" name="Shape 66"/>
          <p:cNvSpPr/>
          <p:nvPr>
            <p:ph type="pic" sz="quarter" idx="13"/>
          </p:nvPr>
        </p:nvSpPr>
        <p:spPr>
          <a:xfrm>
            <a:off x="5041900" y="2032000"/>
            <a:ext cx="2883843" cy="3848100"/>
          </a:xfrm>
          <a:prstGeom prst="rect">
            <a:avLst/>
          </a:prstGeom>
        </p:spPr>
        <p:txBody>
          <a:bodyPr lIns="91439" tIns="45719" rIns="91439" bIns="45719"/>
          <a:lstStyle/>
          <a:p>
            <a:pPr/>
          </a:p>
        </p:txBody>
      </p:sp>
      <p:sp>
        <p:nvSpPr>
          <p:cNvPr id="67" name="Shape 67"/>
          <p:cNvSpPr/>
          <p:nvPr>
            <p:ph type="title"/>
          </p:nvPr>
        </p:nvSpPr>
        <p:spPr>
          <a:xfrm>
            <a:off x="889000" y="177800"/>
            <a:ext cx="7353300" cy="1714500"/>
          </a:xfrm>
          <a:prstGeom prst="rect">
            <a:avLst/>
          </a:prstGeom>
        </p:spPr>
        <p:txBody>
          <a:bodyPr anchor="ctr"/>
          <a:lstStyle>
            <a:lvl1pPr marL="0" marR="0" defTabSz="406400">
              <a:defRPr sz="5800">
                <a:uFillTx/>
                <a:latin typeface="+mj-lt"/>
                <a:ea typeface="+mj-ea"/>
                <a:cs typeface="+mj-cs"/>
                <a:sym typeface="Gill Sans"/>
              </a:defRPr>
            </a:lvl1pPr>
          </a:lstStyle>
          <a:p>
            <a:pPr/>
            <a:r>
              <a:t>Title Text</a:t>
            </a:r>
          </a:p>
        </p:txBody>
      </p:sp>
      <p:sp>
        <p:nvSpPr>
          <p:cNvPr id="68" name="Shape 68"/>
          <p:cNvSpPr/>
          <p:nvPr>
            <p:ph type="body" sz="half" idx="1"/>
          </p:nvPr>
        </p:nvSpPr>
        <p:spPr>
          <a:xfrm>
            <a:off x="889000" y="1943100"/>
            <a:ext cx="3543300" cy="4013200"/>
          </a:xfrm>
          <a:prstGeom prst="rect">
            <a:avLst/>
          </a:prstGeom>
        </p:spPr>
        <p:txBody>
          <a:bodyPr anchor="ctr"/>
          <a:lstStyle>
            <a:lvl1pPr marL="812120" marR="0" indent="-494620" defTabSz="406400">
              <a:spcBef>
                <a:spcPts val="2700"/>
              </a:spcBef>
              <a:buClrTx/>
              <a:buSzPct val="171000"/>
              <a:buFontTx/>
              <a:defRPr sz="2200">
                <a:uFillTx/>
                <a:latin typeface="+mj-lt"/>
                <a:ea typeface="+mj-ea"/>
                <a:cs typeface="+mj-cs"/>
                <a:sym typeface="Gill Sans"/>
              </a:defRPr>
            </a:lvl1pPr>
            <a:lvl2pPr marL="1256620" marR="0" indent="-494620" defTabSz="406400">
              <a:spcBef>
                <a:spcPts val="2700"/>
              </a:spcBef>
              <a:buClrTx/>
              <a:buSzPct val="171000"/>
              <a:buFontTx/>
              <a:buChar char="•"/>
              <a:defRPr sz="2200">
                <a:uFillTx/>
                <a:latin typeface="+mj-lt"/>
                <a:ea typeface="+mj-ea"/>
                <a:cs typeface="+mj-cs"/>
                <a:sym typeface="Gill Sans"/>
              </a:defRPr>
            </a:lvl2pPr>
            <a:lvl3pPr marL="1701120" marR="0" indent="-494620" defTabSz="406400">
              <a:spcBef>
                <a:spcPts val="2700"/>
              </a:spcBef>
              <a:buClrTx/>
              <a:buSzPct val="171000"/>
              <a:buFontTx/>
              <a:defRPr sz="2200">
                <a:uFillTx/>
                <a:latin typeface="+mj-lt"/>
                <a:ea typeface="+mj-ea"/>
                <a:cs typeface="+mj-cs"/>
                <a:sym typeface="Gill Sans"/>
              </a:defRPr>
            </a:lvl3pPr>
            <a:lvl4pPr marL="2145620" marR="0" indent="-494620" defTabSz="406400">
              <a:spcBef>
                <a:spcPts val="2700"/>
              </a:spcBef>
              <a:buClrTx/>
              <a:buSzPct val="171000"/>
              <a:buFontTx/>
              <a:buChar char="•"/>
              <a:defRPr sz="2200">
                <a:uFillTx/>
                <a:latin typeface="+mj-lt"/>
                <a:ea typeface="+mj-ea"/>
                <a:cs typeface="+mj-cs"/>
                <a:sym typeface="Gill Sans"/>
              </a:defRPr>
            </a:lvl4pPr>
            <a:lvl5pPr marL="2590120" marR="0" indent="-494620" defTabSz="406400">
              <a:spcBef>
                <a:spcPts val="2700"/>
              </a:spcBef>
              <a:buClrTx/>
              <a:buSzPct val="171000"/>
              <a:buFontTx/>
              <a:buChar char="•"/>
              <a:defRPr sz="22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9" name="Shape 69"/>
          <p:cNvSpPr/>
          <p:nvPr>
            <p:ph type="sldNum" sz="quarter" idx="2"/>
          </p:nvPr>
        </p:nvSpPr>
        <p:spPr>
          <a:xfrm>
            <a:off x="4432300" y="6489700"/>
            <a:ext cx="266700" cy="279400"/>
          </a:xfrm>
          <a:prstGeom prst="rect">
            <a:avLst/>
          </a:prstGeom>
        </p:spPr>
        <p:txBody>
          <a:bodyPr/>
          <a:lstStyle>
            <a:lvl1pPr defTabSz="406400">
              <a:defRPr sz="1200">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76" name="Shape 76"/>
          <p:cNvSpPr/>
          <p:nvPr>
            <p:ph type="title"/>
          </p:nvPr>
        </p:nvSpPr>
        <p:spPr>
          <a:xfrm>
            <a:off x="457200" y="0"/>
            <a:ext cx="8229600" cy="1692275"/>
          </a:xfrm>
          <a:prstGeom prst="rect">
            <a:avLst/>
          </a:prstGeom>
        </p:spPr>
        <p:txBody>
          <a:bodyPr anchor="ctr"/>
          <a:lstStyle>
            <a:lvl1pPr marL="40640" marR="40640">
              <a:defRPr sz="3000"/>
            </a:lvl1pPr>
          </a:lstStyle>
          <a:p>
            <a:pPr/>
            <a:r>
              <a:t>Title Text</a:t>
            </a:r>
          </a:p>
        </p:txBody>
      </p:sp>
      <p:sp>
        <p:nvSpPr>
          <p:cNvPr id="77" name="Shape 77"/>
          <p:cNvSpPr/>
          <p:nvPr>
            <p:ph type="body" idx="1"/>
          </p:nvPr>
        </p:nvSpPr>
        <p:spPr>
          <a:prstGeom prst="rect">
            <a:avLst/>
          </a:prstGeom>
        </p:spPr>
        <p:txBody>
          <a:bodyPr/>
          <a:lstStyle>
            <a:lvl1pPr marR="40640">
              <a:defRPr sz="3000"/>
            </a:lvl1pPr>
            <a:lvl2pPr marR="40640">
              <a:defRPr sz="2600"/>
            </a:lvl2pPr>
            <a:lvl3pPr marR="40640">
              <a:defRPr sz="2200"/>
            </a:lvl3pPr>
            <a:lvl4pPr marR="40640">
              <a:defRPr sz="1800"/>
            </a:lvl4pPr>
            <a:lvl5pPr marR="40640">
              <a:defRPr sz="1800"/>
            </a:lvl5pPr>
          </a:lstStyle>
          <a:p>
            <a:pPr/>
            <a:r>
              <a:t>Body Level One</a:t>
            </a:r>
          </a:p>
          <a:p>
            <a:pPr lvl="1"/>
            <a:r>
              <a:t>Body Level Two</a:t>
            </a:r>
          </a:p>
          <a:p>
            <a:pPr lvl="2"/>
            <a:r>
              <a:t>Body Level Three</a:t>
            </a:r>
          </a:p>
          <a:p>
            <a:pPr lvl="3"/>
            <a:r>
              <a:t>Body Level Four</a:t>
            </a:r>
          </a:p>
          <a:p>
            <a:pPr lvl="4"/>
            <a:r>
              <a:t>Body Level Five</a:t>
            </a:r>
          </a:p>
        </p:txBody>
      </p:sp>
      <p:sp>
        <p:nvSpPr>
          <p:cNvPr id="78" name="Shape 78"/>
          <p:cNvSpPr/>
          <p:nvPr>
            <p:ph type="sldNum" sz="quarter" idx="2"/>
          </p:nvPr>
        </p:nvSpPr>
        <p:spPr>
          <a:xfrm>
            <a:off x="7485155" y="6404371"/>
            <a:ext cx="269690" cy="266701"/>
          </a:xfrm>
          <a:prstGeom prst="rect">
            <a:avLst/>
          </a:prstGeom>
        </p:spPr>
        <p:txBody>
          <a:bodyPr anchor="ctr"/>
          <a:lstStyle>
            <a:lvl1pPr>
              <a:defRPr sz="11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4345334" y="6388100"/>
            <a:ext cx="453332" cy="447229"/>
          </a:xfrm>
          <a:prstGeom prst="rect">
            <a:avLst/>
          </a:prstGeom>
          <a:ln w="12700">
            <a:miter lim="400000"/>
          </a:ln>
        </p:spPr>
        <p:txBody>
          <a:bodyPr wrap="none" lIns="50800" tIns="50800" rIns="50800" bIns="50800">
            <a:spAutoFit/>
          </a:bodyPr>
          <a:lstStyle>
            <a:lvl1pPr algn="ctr" defTabSz="584200">
              <a:defRPr sz="2400">
                <a:uFill>
                  <a:solidFill>
                    <a:srgbClr val="000000"/>
                  </a:solidFill>
                </a:u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xmlns:p14="http://schemas.microsoft.com/office/powerpoint/2010/main" spd="med" advClick="1"/>
  <p:txStyles>
    <p:titleStyle>
      <a:lvl1pPr marL="40639" marR="40639"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1pPr>
      <a:lvl2pPr marL="40639" marR="40639" indent="2286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2pPr>
      <a:lvl3pPr marL="40639" marR="40639" indent="4572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3pPr>
      <a:lvl4pPr marL="40639" marR="40639" indent="6858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4pPr>
      <a:lvl5pPr marL="40639" marR="40639" indent="9144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5pPr>
      <a:lvl6pPr marL="40639" marR="40639" indent="11430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6pPr>
      <a:lvl7pPr marL="40639" marR="40639" indent="13716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7pPr>
      <a:lvl8pPr marL="40639" marR="40639" indent="16002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8pPr>
      <a:lvl9pPr marL="40639" marR="40639" indent="182880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Calibri"/>
          <a:ea typeface="Calibri"/>
          <a:cs typeface="Calibri"/>
          <a:sym typeface="Calibri"/>
        </a:defRPr>
      </a:lvl9pPr>
    </p:titleStyle>
    <p:bodyStyle>
      <a:lvl1pPr marL="383540" marR="40639" indent="-34290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1pPr>
      <a:lvl2pPr marL="824411" marR="40639" indent="-326571"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2pPr>
      <a:lvl3pPr marL="1259839" marR="40639" indent="-30480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3pPr>
      <a:lvl4pPr marL="17780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4pPr>
      <a:lvl5pPr marL="22352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5pPr>
      <a:lvl6pPr marL="22352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6pPr>
      <a:lvl7pPr marL="22352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7pPr>
      <a:lvl8pPr marL="22352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8pPr>
      <a:lvl9pPr marL="2235200" marR="40639" indent="-365760" algn="l" defTabSz="457200" latinLnBrk="0">
        <a:lnSpc>
          <a:spcPct val="100000"/>
        </a:lnSpc>
        <a:spcBef>
          <a:spcPts val="700"/>
        </a:spcBef>
        <a:spcAft>
          <a:spcPts val="0"/>
        </a:spcAft>
        <a:buClr>
          <a:srgbClr val="000000"/>
        </a:buClr>
        <a:buSzPct val="100000"/>
        <a:buFont typeface="Arial"/>
        <a:buChar char="•"/>
        <a:tabLst/>
        <a:defRPr b="0" baseline="0" cap="none" i="0" spc="0" strike="noStrike" sz="3200" u="none">
          <a:ln>
            <a:noFill/>
          </a:ln>
          <a:solidFill>
            <a:srgbClr val="000000"/>
          </a:solidFill>
          <a:uFill>
            <a:solidFill>
              <a:srgbClr val="000000"/>
            </a:solidFill>
          </a:uFill>
          <a:latin typeface="Calibri"/>
          <a:ea typeface="Calibri"/>
          <a:cs typeface="Calibri"/>
          <a:sym typeface="Calibri"/>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1pPr>
      <a:lvl2pPr marL="0" marR="0" indent="2286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2pPr>
      <a:lvl3pPr marL="0" marR="0" indent="4572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3pPr>
      <a:lvl4pPr marL="0" marR="0" indent="6858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4pPr>
      <a:lvl5pPr marL="0" marR="0" indent="9144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5pPr>
      <a:lvl6pPr marL="0" marR="0" indent="11430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6pPr>
      <a:lvl7pPr marL="0" marR="0" indent="13716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7pPr>
      <a:lvl8pPr marL="0" marR="0" indent="16002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8pPr>
      <a:lvl9pPr marL="0" marR="0" indent="1828800" algn="ctr" defTabSz="584200" latinLnBrk="0">
        <a:lnSpc>
          <a:spcPct val="100000"/>
        </a:lnSpc>
        <a:spcBef>
          <a:spcPts val="0"/>
        </a:spcBef>
        <a:spcAft>
          <a:spcPts val="0"/>
        </a:spcAft>
        <a:buClrTx/>
        <a:buSzTx/>
        <a:buFontTx/>
        <a:buNone/>
        <a:tabLst/>
        <a:defRPr b="0" baseline="0" cap="none" i="0" spc="0" strike="noStrike" sz="2400" u="none">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8.jpeg"/><Relationship Id="rId4"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1.xml"/><Relationship Id="rId3" Type="http://schemas.openxmlformats.org/officeDocument/2006/relationships/image" Target="../media/image22.jpeg"/><Relationship Id="rId4" Type="http://schemas.openxmlformats.org/officeDocument/2006/relationships/image" Target="../media/image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jpeg"/><Relationship Id="rId3" Type="http://schemas.openxmlformats.org/officeDocument/2006/relationships/image" Target="../media/image1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4.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png"/><Relationship Id="rId3" Type="http://schemas.openxmlformats.org/officeDocument/2006/relationships/image" Target="../media/image25.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26.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 Id="rId3" Type="http://schemas.openxmlformats.org/officeDocument/2006/relationships/image" Target="../media/image27.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 Id="rId3" Type="http://schemas.openxmlformats.org/officeDocument/2006/relationships/image" Target="../media/image28.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png"/><Relationship Id="rId3" Type="http://schemas.openxmlformats.org/officeDocument/2006/relationships/image" Target="../media/image20.png"/><Relationship Id="rId4" Type="http://schemas.openxmlformats.org/officeDocument/2006/relationships/image" Target="../media/image30.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png"/><Relationship Id="rId3" Type="http://schemas.openxmlformats.org/officeDocument/2006/relationships/image" Target="../media/image2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2.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 Id="rId3" Type="http://schemas.openxmlformats.org/officeDocument/2006/relationships/image" Target="../media/image1.gif"/><Relationship Id="rId4" Type="http://schemas.openxmlformats.org/officeDocument/2006/relationships/image" Target="../media/image6.png"/><Relationship Id="rId5" Type="http://schemas.openxmlformats.org/officeDocument/2006/relationships/image" Target="../media/image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5.jpeg"/><Relationship Id="rId4"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3" name="Think-Outside-the-Box.jpg"/>
          <p:cNvPicPr>
            <a:picLocks noChangeAspect="1"/>
          </p:cNvPicPr>
          <p:nvPr/>
        </p:nvPicPr>
        <p:blipFill>
          <a:blip r:embed="rId2">
            <a:extLst/>
          </a:blip>
          <a:stretch>
            <a:fillRect/>
          </a:stretch>
        </p:blipFill>
        <p:spPr>
          <a:xfrm>
            <a:off x="-1229028" y="-78899"/>
            <a:ext cx="10546979" cy="701579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0" name="box1.jpg"/>
          <p:cNvPicPr>
            <a:picLocks noChangeAspect="1"/>
          </p:cNvPicPr>
          <p:nvPr/>
        </p:nvPicPr>
        <p:blipFill>
          <a:blip r:embed="rId3">
            <a:extLst/>
          </a:blip>
          <a:stretch>
            <a:fillRect/>
          </a:stretch>
        </p:blipFill>
        <p:spPr>
          <a:xfrm>
            <a:off x="-948333" y="-253604"/>
            <a:ext cx="10279857" cy="7709893"/>
          </a:xfrm>
          <a:prstGeom prst="rect">
            <a:avLst/>
          </a:prstGeom>
          <a:ln w="12700">
            <a:miter lim="400000"/>
          </a:ln>
        </p:spPr>
      </p:pic>
      <p:sp>
        <p:nvSpPr>
          <p:cNvPr id="641" name="Shape 641"/>
          <p:cNvSpPr/>
          <p:nvPr/>
        </p:nvSpPr>
        <p:spPr>
          <a:xfrm>
            <a:off x="6090142" y="4086587"/>
            <a:ext cx="2750345" cy="2169915"/>
          </a:xfrm>
          <a:prstGeom prst="wedgeEllipseCallout">
            <a:avLst>
              <a:gd name="adj1" fmla="val -57537"/>
              <a:gd name="adj2" fmla="val -54847"/>
            </a:avLst>
          </a:prstGeom>
          <a:solidFill>
            <a:schemeClr val="accent1">
              <a:satOff val="-3355"/>
              <a:lumOff val="26614"/>
            </a:schemeClr>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42" name="Shape 642"/>
          <p:cNvSpPr/>
          <p:nvPr/>
        </p:nvSpPr>
        <p:spPr>
          <a:xfrm>
            <a:off x="-26790" y="3631592"/>
            <a:ext cx="2607470" cy="2776296"/>
          </a:xfrm>
          <a:prstGeom prst="wedgeEllipseCallout">
            <a:avLst>
              <a:gd name="adj1" fmla="val 57635"/>
              <a:gd name="adj2" fmla="val -38812"/>
            </a:avLst>
          </a:prstGeom>
          <a:solidFill>
            <a:schemeClr val="accent5"/>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32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43" name="Shape 643"/>
          <p:cNvSpPr/>
          <p:nvPr/>
        </p:nvSpPr>
        <p:spPr>
          <a:xfrm>
            <a:off x="22468" y="24765"/>
            <a:ext cx="2605611" cy="2119023"/>
          </a:xfrm>
          <a:prstGeom prst="wedgeEllipseCallout">
            <a:avLst>
              <a:gd name="adj1" fmla="val 48940"/>
              <a:gd name="adj2" fmla="val 56226"/>
            </a:avLst>
          </a:prstGeom>
          <a:solidFill>
            <a:schemeClr val="accent3">
              <a:satOff val="18648"/>
              <a:lumOff val="5971"/>
            </a:schemeClr>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44" name="Shape 644"/>
          <p:cNvSpPr/>
          <p:nvPr/>
        </p:nvSpPr>
        <p:spPr>
          <a:xfrm>
            <a:off x="241195" y="4431493"/>
            <a:ext cx="2168030" cy="1176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a:defRPr sz="2400">
                <a:solidFill>
                  <a:srgbClr val="FFFFFF"/>
                </a:solidFill>
              </a:defRPr>
            </a:pPr>
            <a:r>
              <a:t>I use the same</a:t>
            </a:r>
          </a:p>
          <a:p>
            <a:pPr algn="ctr">
              <a:defRPr sz="2400">
                <a:solidFill>
                  <a:srgbClr val="FFFFFF"/>
                </a:solidFill>
              </a:defRPr>
            </a:pPr>
            <a:r>
              <a:t>strategies</a:t>
            </a:r>
          </a:p>
          <a:p>
            <a:pPr algn="ctr">
              <a:defRPr sz="2400">
                <a:solidFill>
                  <a:srgbClr val="FFFFFF"/>
                </a:solidFill>
              </a:defRPr>
            </a:pPr>
            <a:r>
              <a:t>to teach.</a:t>
            </a:r>
          </a:p>
        </p:txBody>
      </p:sp>
      <p:sp>
        <p:nvSpPr>
          <p:cNvPr id="645" name="Shape 645"/>
          <p:cNvSpPr/>
          <p:nvPr/>
        </p:nvSpPr>
        <p:spPr>
          <a:xfrm>
            <a:off x="410711" y="562134"/>
            <a:ext cx="1828999" cy="1176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a:defRPr sz="2400"/>
            </a:pPr>
            <a:r>
              <a:t>I teach the </a:t>
            </a:r>
          </a:p>
          <a:p>
            <a:pPr algn="ctr">
              <a:defRPr sz="2400"/>
            </a:pPr>
            <a:r>
              <a:t>whole class </a:t>
            </a:r>
          </a:p>
          <a:p>
            <a:pPr algn="ctr">
              <a:defRPr sz="2400"/>
            </a:pPr>
            <a:r>
              <a:t>together.</a:t>
            </a:r>
          </a:p>
        </p:txBody>
      </p:sp>
      <p:sp>
        <p:nvSpPr>
          <p:cNvPr id="646" name="Shape 646"/>
          <p:cNvSpPr/>
          <p:nvPr/>
        </p:nvSpPr>
        <p:spPr>
          <a:xfrm>
            <a:off x="6700905" y="4530889"/>
            <a:ext cx="1625700" cy="1176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a:defRPr sz="2400"/>
            </a:pPr>
            <a:r>
              <a:t>I assess at</a:t>
            </a:r>
          </a:p>
          <a:p>
            <a:pPr algn="ctr">
              <a:defRPr sz="2400"/>
            </a:pPr>
            <a:r>
              <a:t>the end of</a:t>
            </a:r>
          </a:p>
          <a:p>
            <a:pPr algn="ctr">
              <a:defRPr sz="2400"/>
            </a:pPr>
            <a:r>
              <a:t>a unit.</a:t>
            </a:r>
          </a:p>
        </p:txBody>
      </p:sp>
      <p:sp>
        <p:nvSpPr>
          <p:cNvPr id="647" name="Shape 647"/>
          <p:cNvSpPr/>
          <p:nvPr/>
        </p:nvSpPr>
        <p:spPr>
          <a:xfrm>
            <a:off x="6474119" y="452652"/>
            <a:ext cx="2477754" cy="2641544"/>
          </a:xfrm>
          <a:prstGeom prst="wedgeEllipseCallout">
            <a:avLst>
              <a:gd name="adj1" fmla="val -78358"/>
              <a:gd name="adj2" fmla="val 7076"/>
            </a:avLst>
          </a:prstGeom>
          <a:blipFill>
            <a:blip r:embed="rId4"/>
          </a:blipFill>
          <a:ln w="12700">
            <a:miter lim="400000"/>
          </a:ln>
          <a:effectLst>
            <a:outerShdw sx="100000" sy="100000" kx="0" ky="0" algn="b" rotWithShape="0" blurRad="25400" dist="0" dir="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48" name="Shape 648"/>
          <p:cNvSpPr/>
          <p:nvPr/>
        </p:nvSpPr>
        <p:spPr>
          <a:xfrm>
            <a:off x="6947044" y="1077334"/>
            <a:ext cx="1621385" cy="1392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a:defRPr sz="2200">
                <a:solidFill>
                  <a:srgbClr val="FFFFFF"/>
                </a:solidFill>
              </a:defRPr>
            </a:pPr>
            <a:r>
              <a:t>I assess all </a:t>
            </a:r>
          </a:p>
          <a:p>
            <a:pPr algn="ctr">
              <a:defRPr sz="2200">
                <a:solidFill>
                  <a:srgbClr val="FFFFFF"/>
                </a:solidFill>
              </a:defRPr>
            </a:pPr>
            <a:r>
              <a:t>students </a:t>
            </a:r>
          </a:p>
          <a:p>
            <a:pPr algn="ctr">
              <a:defRPr sz="2200">
                <a:solidFill>
                  <a:srgbClr val="FFFFFF"/>
                </a:solidFill>
              </a:defRPr>
            </a:pPr>
            <a:r>
              <a:t>the </a:t>
            </a:r>
          </a:p>
          <a:p>
            <a:pPr algn="ctr">
              <a:defRPr sz="2200">
                <a:solidFill>
                  <a:srgbClr val="FFFFFF"/>
                </a:solidFill>
              </a:defRPr>
            </a:pPr>
            <a:r>
              <a:t>same way.</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2" name="pasted-image.jpg"/>
          <p:cNvPicPr>
            <a:picLocks noChangeAspect="1"/>
          </p:cNvPicPr>
          <p:nvPr/>
        </p:nvPicPr>
        <p:blipFill>
          <a:blip r:embed="rId2">
            <a:extLst/>
          </a:blip>
          <a:stretch>
            <a:fillRect/>
          </a:stretch>
        </p:blipFill>
        <p:spPr>
          <a:xfrm>
            <a:off x="840441" y="-139643"/>
            <a:ext cx="7463118" cy="7463118"/>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4" name="images.jpg"/>
          <p:cNvPicPr>
            <a:picLocks noChangeAspect="1"/>
          </p:cNvPicPr>
          <p:nvPr/>
        </p:nvPicPr>
        <p:blipFill>
          <a:blip r:embed="rId3">
            <a:extLst/>
          </a:blip>
          <a:stretch>
            <a:fillRect/>
          </a:stretch>
        </p:blipFill>
        <p:spPr>
          <a:xfrm>
            <a:off x="113627" y="-65519"/>
            <a:ext cx="3104480" cy="3104479"/>
          </a:xfrm>
          <a:prstGeom prst="rect">
            <a:avLst/>
          </a:prstGeom>
          <a:ln w="12700">
            <a:miter lim="400000"/>
          </a:ln>
        </p:spPr>
      </p:pic>
      <p:pic>
        <p:nvPicPr>
          <p:cNvPr id="655" name="screen-shot-2014-08-25-at-3-50-53-pm.png"/>
          <p:cNvPicPr>
            <a:picLocks noChangeAspect="1"/>
          </p:cNvPicPr>
          <p:nvPr/>
        </p:nvPicPr>
        <p:blipFill>
          <a:blip r:embed="rId4">
            <a:extLst/>
          </a:blip>
          <a:stretch>
            <a:fillRect/>
          </a:stretch>
        </p:blipFill>
        <p:spPr>
          <a:xfrm>
            <a:off x="4767479" y="165407"/>
            <a:ext cx="4146494" cy="2933260"/>
          </a:xfrm>
          <a:prstGeom prst="rect">
            <a:avLst/>
          </a:prstGeom>
          <a:ln w="12700">
            <a:solidFill>
              <a:srgbClr val="000000"/>
            </a:solidFill>
            <a:miter lim="400000"/>
          </a:ln>
        </p:spPr>
      </p:pic>
      <p:pic>
        <p:nvPicPr>
          <p:cNvPr id="656" name="Screen Shot 2015-03-19 at 9.27.36 AM.png"/>
          <p:cNvPicPr>
            <a:picLocks noChangeAspect="1"/>
          </p:cNvPicPr>
          <p:nvPr/>
        </p:nvPicPr>
        <p:blipFill>
          <a:blip r:embed="rId5">
            <a:extLst/>
          </a:blip>
          <a:stretch>
            <a:fillRect/>
          </a:stretch>
        </p:blipFill>
        <p:spPr>
          <a:xfrm>
            <a:off x="4972074" y="3594036"/>
            <a:ext cx="3851043" cy="2704520"/>
          </a:xfrm>
          <a:prstGeom prst="rect">
            <a:avLst/>
          </a:prstGeom>
          <a:ln w="12700">
            <a:miter lim="400000"/>
          </a:ln>
        </p:spPr>
      </p:pic>
      <p:sp>
        <p:nvSpPr>
          <p:cNvPr id="657" name="Shape 657"/>
          <p:cNvSpPr/>
          <p:nvPr/>
        </p:nvSpPr>
        <p:spPr>
          <a:xfrm>
            <a:off x="393609" y="3119792"/>
            <a:ext cx="2723977" cy="3762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2000"/>
            </a:lvl1pPr>
          </a:lstStyle>
          <a:p>
            <a:pPr/>
            <a:r>
              <a:t>I can do it all by myself.</a:t>
            </a:r>
          </a:p>
        </p:txBody>
      </p:sp>
      <p:sp>
        <p:nvSpPr>
          <p:cNvPr id="658" name="Shape 658"/>
          <p:cNvSpPr/>
          <p:nvPr/>
        </p:nvSpPr>
        <p:spPr>
          <a:xfrm>
            <a:off x="5272656" y="3114568"/>
            <a:ext cx="2992364" cy="3762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2000"/>
            </a:lvl1pPr>
          </a:lstStyle>
          <a:p>
            <a:pPr/>
            <a:r>
              <a:t>I like to follow the images.</a:t>
            </a:r>
          </a:p>
        </p:txBody>
      </p:sp>
      <p:sp>
        <p:nvSpPr>
          <p:cNvPr id="659" name="Shape 659"/>
          <p:cNvSpPr/>
          <p:nvPr/>
        </p:nvSpPr>
        <p:spPr>
          <a:xfrm>
            <a:off x="336789" y="6307413"/>
            <a:ext cx="3021013"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2000"/>
            </a:lvl1pPr>
          </a:lstStyle>
          <a:p>
            <a:pPr/>
            <a:r>
              <a:t>I get someone to help me.</a:t>
            </a:r>
          </a:p>
        </p:txBody>
      </p:sp>
      <p:sp>
        <p:nvSpPr>
          <p:cNvPr id="660" name="Shape 660"/>
          <p:cNvSpPr/>
          <p:nvPr/>
        </p:nvSpPr>
        <p:spPr>
          <a:xfrm>
            <a:off x="5934159" y="6307413"/>
            <a:ext cx="1778423"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2000"/>
            </a:lvl1pPr>
          </a:lstStyle>
          <a:p>
            <a:pPr/>
            <a:r>
              <a:t>I watch a video</a:t>
            </a:r>
          </a:p>
        </p:txBody>
      </p:sp>
      <p:sp>
        <p:nvSpPr>
          <p:cNvPr id="661" name="Shape 661"/>
          <p:cNvSpPr/>
          <p:nvPr/>
        </p:nvSpPr>
        <p:spPr>
          <a:xfrm flipV="1">
            <a:off x="4188220" y="-78718"/>
            <a:ext cx="1" cy="7015436"/>
          </a:xfrm>
          <a:prstGeom prst="line">
            <a:avLst/>
          </a:prstGeom>
          <a:ln w="12700">
            <a:solidFill>
              <a:srgbClr val="000000"/>
            </a:solidFill>
            <a:miter lim="400000"/>
          </a:ln>
        </p:spPr>
        <p:txBody>
          <a:bodyPr lIns="35718" tIns="35718" rIns="35718" bIns="35718" anchor="ctr"/>
          <a:lstStyle/>
          <a:p>
            <a:pPr algn="ctr" defTabSz="5842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62" name="Shape 662"/>
          <p:cNvSpPr/>
          <p:nvPr/>
        </p:nvSpPr>
        <p:spPr>
          <a:xfrm flipH="1" flipV="1">
            <a:off x="-20230" y="3676252"/>
            <a:ext cx="9184460" cy="1"/>
          </a:xfrm>
          <a:prstGeom prst="line">
            <a:avLst/>
          </a:prstGeom>
          <a:ln w="12700">
            <a:solidFill>
              <a:srgbClr val="000000"/>
            </a:solidFill>
            <a:miter lim="400000"/>
          </a:ln>
        </p:spPr>
        <p:txBody>
          <a:bodyPr lIns="35718" tIns="35718" rIns="35718" bIns="35718" anchor="ctr"/>
          <a:lstStyle/>
          <a:p>
            <a:pPr algn="ctr" defTabSz="5842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663" name="article-2205308-1515D23C000005DC-751_468x313.jpg"/>
          <p:cNvPicPr>
            <a:picLocks noChangeAspect="1"/>
          </p:cNvPicPr>
          <p:nvPr/>
        </p:nvPicPr>
        <p:blipFill>
          <a:blip r:embed="rId6">
            <a:extLst/>
          </a:blip>
          <a:stretch>
            <a:fillRect/>
          </a:stretch>
        </p:blipFill>
        <p:spPr>
          <a:xfrm>
            <a:off x="154691" y="3911812"/>
            <a:ext cx="3815756" cy="2388924"/>
          </a:xfrm>
          <a:prstGeom prst="rect">
            <a:avLst/>
          </a:prstGeom>
          <a:ln w="12700">
            <a:miter lim="400000"/>
          </a:ln>
        </p:spPr>
      </p:pic>
      <p:sp>
        <p:nvSpPr>
          <p:cNvPr id="664" name="Shape 664"/>
          <p:cNvSpPr/>
          <p:nvPr/>
        </p:nvSpPr>
        <p:spPr>
          <a:xfrm>
            <a:off x="41538" y="76396"/>
            <a:ext cx="892969" cy="892970"/>
          </a:xfrm>
          <a:prstGeom prst="ellipse">
            <a:avLst/>
          </a:prstGeom>
          <a:solidFill>
            <a:schemeClr val="accent5"/>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5842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65" name="Shape 665"/>
          <p:cNvSpPr/>
          <p:nvPr/>
        </p:nvSpPr>
        <p:spPr>
          <a:xfrm>
            <a:off x="311266" y="195062"/>
            <a:ext cx="352538" cy="655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800">
                <a:solidFill>
                  <a:srgbClr val="FFFFFF"/>
                </a:solidFill>
              </a:defRPr>
            </a:lvl1pPr>
          </a:lstStyle>
          <a:p>
            <a:pPr/>
            <a:r>
              <a:t>1</a:t>
            </a:r>
          </a:p>
        </p:txBody>
      </p:sp>
      <p:sp>
        <p:nvSpPr>
          <p:cNvPr id="666" name="Shape 666"/>
          <p:cNvSpPr/>
          <p:nvPr/>
        </p:nvSpPr>
        <p:spPr>
          <a:xfrm>
            <a:off x="4655133" y="76396"/>
            <a:ext cx="892970" cy="892970"/>
          </a:xfrm>
          <a:prstGeom prst="ellipse">
            <a:avLst/>
          </a:prstGeom>
          <a:solidFill>
            <a:schemeClr val="accent3">
              <a:satOff val="18648"/>
              <a:lumOff val="5971"/>
            </a:schemeClr>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67" name="Shape 667"/>
          <p:cNvSpPr/>
          <p:nvPr/>
        </p:nvSpPr>
        <p:spPr>
          <a:xfrm>
            <a:off x="4924862" y="195062"/>
            <a:ext cx="352537" cy="655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800">
                <a:solidFill>
                  <a:srgbClr val="FFFFFF"/>
                </a:solidFill>
              </a:defRPr>
            </a:lvl1pPr>
          </a:lstStyle>
          <a:p>
            <a:pPr/>
            <a:r>
              <a:t>2</a:t>
            </a:r>
          </a:p>
        </p:txBody>
      </p:sp>
      <p:sp>
        <p:nvSpPr>
          <p:cNvPr id="668" name="Shape 668"/>
          <p:cNvSpPr/>
          <p:nvPr/>
        </p:nvSpPr>
        <p:spPr>
          <a:xfrm>
            <a:off x="41538" y="3843674"/>
            <a:ext cx="892969" cy="892970"/>
          </a:xfrm>
          <a:prstGeom prst="ellipse">
            <a:avLst/>
          </a:prstGeom>
          <a:solidFill>
            <a:schemeClr val="accent2"/>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69" name="Shape 669"/>
          <p:cNvSpPr/>
          <p:nvPr/>
        </p:nvSpPr>
        <p:spPr>
          <a:xfrm>
            <a:off x="311266" y="3962340"/>
            <a:ext cx="352538" cy="655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800">
                <a:solidFill>
                  <a:srgbClr val="FFFFFF"/>
                </a:solidFill>
              </a:defRPr>
            </a:lvl1pPr>
          </a:lstStyle>
          <a:p>
            <a:pPr/>
            <a:r>
              <a:t>3</a:t>
            </a:r>
          </a:p>
        </p:txBody>
      </p:sp>
      <p:sp>
        <p:nvSpPr>
          <p:cNvPr id="670" name="Shape 670"/>
          <p:cNvSpPr/>
          <p:nvPr/>
        </p:nvSpPr>
        <p:spPr>
          <a:xfrm>
            <a:off x="4405993" y="3843674"/>
            <a:ext cx="892970" cy="892970"/>
          </a:xfrm>
          <a:prstGeom prst="ellipse">
            <a:avLst/>
          </a:prstGeom>
          <a:solidFill>
            <a:schemeClr val="accent1">
              <a:hueOff val="47394"/>
              <a:satOff val="-25753"/>
              <a:lumOff val="-7544"/>
            </a:schemeClr>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71" name="Shape 671"/>
          <p:cNvSpPr/>
          <p:nvPr/>
        </p:nvSpPr>
        <p:spPr>
          <a:xfrm>
            <a:off x="4675722" y="3962340"/>
            <a:ext cx="352538" cy="655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800">
                <a:solidFill>
                  <a:srgbClr val="FFFFFF"/>
                </a:solidFill>
              </a:defRPr>
            </a:lvl1pPr>
          </a:lstStyle>
          <a:p>
            <a:pPr/>
            <a:r>
              <a:t>4</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5" name="free-hidden-object-games-2.jpg" descr="free-hidden-object-games-2.jpeg"/>
          <p:cNvPicPr>
            <a:picLocks noChangeAspect="1"/>
          </p:cNvPicPr>
          <p:nvPr/>
        </p:nvPicPr>
        <p:blipFill>
          <a:blip r:embed="rId3">
            <a:extLst/>
          </a:blip>
          <a:stretch>
            <a:fillRect/>
          </a:stretch>
        </p:blipFill>
        <p:spPr>
          <a:xfrm>
            <a:off x="2774387" y="3100104"/>
            <a:ext cx="5048258" cy="3786194"/>
          </a:xfrm>
          <a:prstGeom prst="rect">
            <a:avLst/>
          </a:prstGeom>
          <a:ln w="12700">
            <a:miter lim="400000"/>
          </a:ln>
        </p:spPr>
      </p:pic>
      <p:pic>
        <p:nvPicPr>
          <p:cNvPr id="676" name="6489328671_9370165d30_o.jpg"/>
          <p:cNvPicPr>
            <a:picLocks noChangeAspect="1"/>
          </p:cNvPicPr>
          <p:nvPr/>
        </p:nvPicPr>
        <p:blipFill>
          <a:blip r:embed="rId4">
            <a:extLst/>
          </a:blip>
          <a:stretch>
            <a:fillRect/>
          </a:stretch>
        </p:blipFill>
        <p:spPr>
          <a:xfrm>
            <a:off x="6116580" y="4588504"/>
            <a:ext cx="3503597" cy="2627698"/>
          </a:xfrm>
          <a:prstGeom prst="rect">
            <a:avLst/>
          </a:prstGeom>
        </p:spPr>
      </p:pic>
      <p:pic>
        <p:nvPicPr>
          <p:cNvPr id="677" name="chinese-child.jpg"/>
          <p:cNvPicPr>
            <a:picLocks noChangeAspect="1"/>
          </p:cNvPicPr>
          <p:nvPr/>
        </p:nvPicPr>
        <p:blipFill>
          <a:blip r:embed="rId5">
            <a:extLst/>
          </a:blip>
          <a:stretch>
            <a:fillRect/>
          </a:stretch>
        </p:blipFill>
        <p:spPr>
          <a:xfrm>
            <a:off x="-1413763" y="2349497"/>
            <a:ext cx="4869176" cy="3601163"/>
          </a:xfrm>
          <a:prstGeom prst="rect">
            <a:avLst/>
          </a:prstGeom>
          <a:ln w="12700">
            <a:miter lim="400000"/>
          </a:ln>
        </p:spPr>
      </p:pic>
      <p:pic>
        <p:nvPicPr>
          <p:cNvPr id="678" name="fgg.jpg" descr="fgg.jpeg"/>
          <p:cNvPicPr>
            <a:picLocks noChangeAspect="1"/>
          </p:cNvPicPr>
          <p:nvPr/>
        </p:nvPicPr>
        <p:blipFill>
          <a:blip r:embed="rId6">
            <a:extLst/>
          </a:blip>
          <a:stretch>
            <a:fillRect/>
          </a:stretch>
        </p:blipFill>
        <p:spPr>
          <a:xfrm>
            <a:off x="5460182" y="-278834"/>
            <a:ext cx="3706633" cy="2974118"/>
          </a:xfrm>
          <a:prstGeom prst="rect">
            <a:avLst/>
          </a:prstGeom>
          <a:ln w="12700">
            <a:miter lim="400000"/>
          </a:ln>
        </p:spPr>
      </p:pic>
      <p:pic>
        <p:nvPicPr>
          <p:cNvPr id="679" name="child.jpg"/>
          <p:cNvPicPr>
            <a:picLocks noChangeAspect="1"/>
          </p:cNvPicPr>
          <p:nvPr/>
        </p:nvPicPr>
        <p:blipFill>
          <a:blip r:embed="rId7">
            <a:extLst/>
          </a:blip>
          <a:stretch>
            <a:fillRect/>
          </a:stretch>
        </p:blipFill>
        <p:spPr>
          <a:xfrm>
            <a:off x="3060942" y="-483397"/>
            <a:ext cx="3022116" cy="3601163"/>
          </a:xfrm>
          <a:prstGeom prst="rect">
            <a:avLst/>
          </a:prstGeom>
          <a:ln w="12700">
            <a:miter lim="400000"/>
          </a:ln>
        </p:spPr>
      </p:pic>
      <p:pic>
        <p:nvPicPr>
          <p:cNvPr id="680" name="mothers_devon.jpg"/>
          <p:cNvPicPr>
            <a:picLocks noChangeAspect="1"/>
          </p:cNvPicPr>
          <p:nvPr/>
        </p:nvPicPr>
        <p:blipFill>
          <a:blip r:embed="rId8">
            <a:extLst/>
          </a:blip>
          <a:stretch>
            <a:fillRect/>
          </a:stretch>
        </p:blipFill>
        <p:spPr>
          <a:xfrm>
            <a:off x="-447765" y="-293382"/>
            <a:ext cx="3618586" cy="2713940"/>
          </a:xfrm>
          <a:prstGeom prst="rect">
            <a:avLst/>
          </a:prstGeom>
          <a:ln w="12700">
            <a:miter lim="400000"/>
          </a:ln>
        </p:spPr>
      </p:pic>
      <p:pic>
        <p:nvPicPr>
          <p:cNvPr id="681" name="chinese_boy_by_sba10-d5ev580.jpg"/>
          <p:cNvPicPr>
            <a:picLocks noChangeAspect="1"/>
          </p:cNvPicPr>
          <p:nvPr/>
        </p:nvPicPr>
        <p:blipFill>
          <a:blip r:embed="rId9">
            <a:extLst/>
          </a:blip>
          <a:stretch>
            <a:fillRect/>
          </a:stretch>
        </p:blipFill>
        <p:spPr>
          <a:xfrm>
            <a:off x="6036986" y="1922627"/>
            <a:ext cx="4193287" cy="2795525"/>
          </a:xfrm>
          <a:prstGeom prst="rect">
            <a:avLst/>
          </a:prstGeom>
          <a:ln w="12700">
            <a:miter lim="400000"/>
          </a:ln>
        </p:spPr>
      </p:pic>
      <p:sp>
        <p:nvSpPr>
          <p:cNvPr id="682" name="Shape 682"/>
          <p:cNvSpPr/>
          <p:nvPr/>
        </p:nvSpPr>
        <p:spPr>
          <a:xfrm>
            <a:off x="-145737" y="5903607"/>
            <a:ext cx="9198992" cy="909639"/>
          </a:xfrm>
          <a:prstGeom prst="rect">
            <a:avLst/>
          </a:prstGeom>
          <a:solidFill>
            <a:srgbClr val="000000"/>
          </a:solidFill>
          <a:ln w="12700">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5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Different learning styles</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6" name="2012-10-18_09-27-25_449.jpg"/>
          <p:cNvPicPr>
            <a:picLocks noChangeAspect="1"/>
          </p:cNvPicPr>
          <p:nvPr/>
        </p:nvPicPr>
        <p:blipFill>
          <a:blip r:embed="rId2">
            <a:extLst/>
          </a:blip>
          <a:stretch>
            <a:fillRect/>
          </a:stretch>
        </p:blipFill>
        <p:spPr>
          <a:xfrm>
            <a:off x="-1066720" y="-129481"/>
            <a:ext cx="12496561" cy="7051352"/>
          </a:xfrm>
          <a:prstGeom prst="rect">
            <a:avLst/>
          </a:prstGeom>
          <a:ln w="12700">
            <a:miter lim="400000"/>
          </a:ln>
        </p:spPr>
      </p:pic>
      <p:sp>
        <p:nvSpPr>
          <p:cNvPr id="687" name="Shape 687"/>
          <p:cNvSpPr/>
          <p:nvPr>
            <p:ph type="body" sz="half" idx="1"/>
          </p:nvPr>
        </p:nvSpPr>
        <p:spPr>
          <a:xfrm>
            <a:off x="2663951" y="4742847"/>
            <a:ext cx="6430700" cy="2140686"/>
          </a:xfrm>
          <a:prstGeom prst="rect">
            <a:avLst/>
          </a:prstGeom>
          <a:solidFill>
            <a:srgbClr val="000000"/>
          </a:solidFill>
        </p:spPr>
        <p:txBody>
          <a:bodyPr/>
          <a:lstStyle/>
          <a:p>
            <a:pPr marL="0" indent="0" algn="ctr">
              <a:buSzTx/>
              <a:buNone/>
              <a:defRPr sz="5300">
                <a:solidFill>
                  <a:srgbClr val="FFFFFF"/>
                </a:solidFill>
                <a:latin typeface="Futura"/>
                <a:ea typeface="Futura"/>
                <a:cs typeface="Futura"/>
                <a:sym typeface="Futura"/>
              </a:defRPr>
            </a:pPr>
            <a:r>
              <a:t>Work Stations</a:t>
            </a:r>
          </a:p>
          <a:p>
            <a:pPr marL="0" indent="0" algn="ctr">
              <a:buSzTx/>
              <a:buNone/>
              <a:defRPr sz="5300">
                <a:solidFill>
                  <a:srgbClr val="FFFFFF"/>
                </a:solidFill>
                <a:latin typeface="Futura"/>
                <a:ea typeface="Futura"/>
                <a:cs typeface="Futura"/>
                <a:sym typeface="Futura"/>
              </a:defRPr>
            </a:pPr>
            <a:r>
              <a:t>Learning Contracts</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nvSpPr>
        <p:spPr>
          <a:xfrm>
            <a:off x="-25400" y="-12700"/>
            <a:ext cx="9372600" cy="7239000"/>
          </a:xfrm>
          <a:prstGeom prst="rect">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90" name="Shape 690"/>
          <p:cNvSpPr/>
          <p:nvPr/>
        </p:nvSpPr>
        <p:spPr>
          <a:xfrm>
            <a:off x="-227517" y="2338452"/>
            <a:ext cx="9776834" cy="133771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algn="ctr" defTabSz="406400">
              <a:defRPr sz="7700">
                <a:solidFill>
                  <a:srgbClr val="FFFFFF"/>
                </a:solidFill>
                <a:effectLst>
                  <a:outerShdw sx="100000" sy="100000" kx="0" ky="0" algn="b" rotWithShape="0" blurRad="38100" dist="12700" dir="5400000">
                    <a:srgbClr val="000000">
                      <a:alpha val="50000"/>
                    </a:srgbClr>
                  </a:outerShdw>
                </a:effectLst>
                <a:latin typeface="Futura"/>
                <a:ea typeface="Futura"/>
                <a:cs typeface="Futura"/>
                <a:sym typeface="Futura"/>
              </a:defRPr>
            </a:lvl1pPr>
          </a:lstStyle>
          <a:p>
            <a:pPr/>
            <a:r>
              <a:t>Learning Contracts</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2" name="Shape 692"/>
          <p:cNvSpPr/>
          <p:nvPr/>
        </p:nvSpPr>
        <p:spPr>
          <a:xfrm>
            <a:off x="-35055" y="-91946"/>
            <a:ext cx="9586490" cy="7398756"/>
          </a:xfrm>
          <a:prstGeom prst="rect">
            <a:avLst/>
          </a:prstGeom>
          <a:solidFill>
            <a:schemeClr val="accent5">
              <a:hueOff val="-444211"/>
              <a:satOff val="-14915"/>
              <a:lumOff val="22857"/>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93" name="Shape 693"/>
          <p:cNvSpPr/>
          <p:nvPr>
            <p:ph type="title"/>
          </p:nvPr>
        </p:nvSpPr>
        <p:spPr>
          <a:xfrm>
            <a:off x="457200" y="932581"/>
            <a:ext cx="8229600" cy="5156201"/>
          </a:xfrm>
          <a:prstGeom prst="rect">
            <a:avLst/>
          </a:prstGeom>
        </p:spPr>
        <p:txBody>
          <a:bodyPr/>
          <a:lstStyle/>
          <a:p>
            <a:pPr>
              <a:defRPr sz="5100">
                <a:uFill>
                  <a:solidFill>
                    <a:srgbClr val="0056D6"/>
                  </a:solidFill>
                </a:uFill>
                <a:latin typeface="Futura"/>
                <a:ea typeface="Futura"/>
                <a:cs typeface="Futura"/>
                <a:sym typeface="Futura"/>
              </a:defRPr>
            </a:pPr>
            <a:r>
              <a:rPr>
                <a:uFill>
                  <a:solidFill>
                    <a:srgbClr val="001E57"/>
                  </a:solidFill>
                </a:uFill>
              </a:rPr>
              <a:t>Learning Contracts are </a:t>
            </a:r>
            <a:r>
              <a:rPr>
                <a:solidFill>
                  <a:srgbClr val="FFFFFF"/>
                </a:solidFill>
                <a:uFill>
                  <a:solidFill>
                    <a:srgbClr val="001E57"/>
                  </a:solidFill>
                </a:uFill>
              </a:rPr>
              <a:t>Agreements</a:t>
            </a:r>
            <a:r>
              <a:rPr>
                <a:uFill>
                  <a:solidFill>
                    <a:srgbClr val="001E57"/>
                  </a:solidFill>
                </a:uFill>
              </a:rPr>
              <a:t> between a teacher and a student.</a:t>
            </a:r>
          </a:p>
          <a:p>
            <a:pPr>
              <a:defRPr>
                <a:latin typeface="+mj-lt"/>
                <a:ea typeface="+mj-ea"/>
                <a:cs typeface="+mj-cs"/>
                <a:sym typeface="Gill Sans"/>
              </a:defRPr>
            </a:pP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hape 697"/>
          <p:cNvSpPr/>
          <p:nvPr/>
        </p:nvSpPr>
        <p:spPr>
          <a:xfrm>
            <a:off x="457200" y="199263"/>
            <a:ext cx="8229600" cy="994853"/>
          </a:xfrm>
          <a:prstGeom prst="roundRect">
            <a:avLst>
              <a:gd name="adj" fmla="val 19149"/>
            </a:avLst>
          </a:prstGeom>
          <a:solidFill>
            <a:schemeClr val="accent2">
              <a:hueOff val="-2473792"/>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98" name="Shape 698"/>
          <p:cNvSpPr/>
          <p:nvPr>
            <p:ph type="title"/>
          </p:nvPr>
        </p:nvSpPr>
        <p:spPr>
          <a:xfrm>
            <a:off x="457200" y="199263"/>
            <a:ext cx="8229600" cy="994853"/>
          </a:xfrm>
          <a:prstGeom prst="rect">
            <a:avLst/>
          </a:prstGeom>
        </p:spPr>
        <p:txBody>
          <a:bodyPr/>
          <a:lstStyle>
            <a:lvl1pPr>
              <a:defRPr sz="4400">
                <a:latin typeface="Futura"/>
                <a:ea typeface="Futura"/>
                <a:cs typeface="Futura"/>
                <a:sym typeface="Futura"/>
              </a:defRPr>
            </a:lvl1pPr>
          </a:lstStyle>
          <a:p>
            <a:pPr/>
            <a:r>
              <a:t>2 Types of Learning Contracts</a:t>
            </a:r>
          </a:p>
        </p:txBody>
      </p:sp>
      <p:sp>
        <p:nvSpPr>
          <p:cNvPr id="699" name="Shape 699"/>
          <p:cNvSpPr/>
          <p:nvPr>
            <p:ph type="body" sz="half" idx="1"/>
          </p:nvPr>
        </p:nvSpPr>
        <p:spPr>
          <a:xfrm>
            <a:off x="379390" y="2125459"/>
            <a:ext cx="3766978" cy="3443423"/>
          </a:xfrm>
          <a:prstGeom prst="rect">
            <a:avLst/>
          </a:prstGeom>
        </p:spPr>
        <p:txBody>
          <a:bodyPr/>
          <a:lstStyle>
            <a:lvl1pPr marL="0" indent="0">
              <a:buClrTx/>
              <a:buSzTx/>
              <a:buFontTx/>
              <a:buNone/>
              <a:defRPr sz="4800">
                <a:latin typeface="Futura"/>
                <a:ea typeface="Futura"/>
                <a:cs typeface="Futura"/>
                <a:sym typeface="Futura"/>
              </a:defRPr>
            </a:lvl1pPr>
          </a:lstStyle>
          <a:p>
            <a:pPr/>
            <a:r>
              <a:t>The Teacher sets the Learning Objectives</a:t>
            </a:r>
          </a:p>
        </p:txBody>
      </p:sp>
      <p:sp>
        <p:nvSpPr>
          <p:cNvPr id="700" name="Shape 700"/>
          <p:cNvSpPr/>
          <p:nvPr/>
        </p:nvSpPr>
        <p:spPr>
          <a:xfrm>
            <a:off x="4895682" y="2122143"/>
            <a:ext cx="3975626" cy="4820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R="40640">
              <a:spcBef>
                <a:spcPts val="700"/>
              </a:spcBef>
              <a:defRPr sz="3300">
                <a:uFill>
                  <a:solidFill>
                    <a:srgbClr val="000000"/>
                  </a:solidFill>
                </a:uFill>
                <a:latin typeface="Futura"/>
                <a:ea typeface="Futura"/>
                <a:cs typeface="Futura"/>
                <a:sym typeface="Futura"/>
              </a:defRPr>
            </a:lvl1pPr>
          </a:lstStyle>
          <a:p>
            <a:pPr/>
            <a:r>
              <a:t>The Student thinks about their learning needs and negotiates the Learning Objectives with the Teacher</a:t>
            </a:r>
          </a:p>
        </p:txBody>
      </p:sp>
      <p:sp>
        <p:nvSpPr>
          <p:cNvPr id="701" name="Shape 701"/>
          <p:cNvSpPr/>
          <p:nvPr/>
        </p:nvSpPr>
        <p:spPr>
          <a:xfrm flipV="1">
            <a:off x="4608302" y="1133467"/>
            <a:ext cx="1" cy="5803318"/>
          </a:xfrm>
          <a:prstGeom prst="line">
            <a:avLst/>
          </a:prstGeom>
          <a:ln w="88900">
            <a:solidFill>
              <a:schemeClr val="accent2">
                <a:hueOff val="-2473792"/>
                <a:satOff val="-50209"/>
                <a:lumOff val="23543"/>
              </a:schemeClr>
            </a:solidFill>
            <a:miter lim="400000"/>
          </a:ln>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nvSpPr>
        <p:spPr>
          <a:xfrm>
            <a:off x="-59504" y="-99469"/>
            <a:ext cx="10223230" cy="7603335"/>
          </a:xfrm>
          <a:prstGeom prst="rect">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04" name="Shape 704"/>
          <p:cNvSpPr/>
          <p:nvPr/>
        </p:nvSpPr>
        <p:spPr>
          <a:xfrm>
            <a:off x="1120675" y="2000309"/>
            <a:ext cx="6902650" cy="21859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300">
                <a:solidFill>
                  <a:srgbClr val="FFFFFF"/>
                </a:solidFill>
                <a:latin typeface="Futura"/>
                <a:ea typeface="Futura"/>
                <a:cs typeface="Futura"/>
                <a:sym typeface="Futura"/>
              </a:defRPr>
            </a:lvl1pPr>
          </a:lstStyle>
          <a:p>
            <a:pPr/>
            <a:r>
              <a:t>Teacher-Directed Learning Contracts</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6" name="Screen Shot 2012-02-05 at 1.55.16 PM.png"/>
          <p:cNvPicPr>
            <a:picLocks noChangeAspect="1"/>
          </p:cNvPicPr>
          <p:nvPr/>
        </p:nvPicPr>
        <p:blipFill>
          <a:blip r:embed="rId2">
            <a:extLst/>
          </a:blip>
          <a:stretch>
            <a:fillRect/>
          </a:stretch>
        </p:blipFill>
        <p:spPr>
          <a:xfrm>
            <a:off x="3765130" y="178147"/>
            <a:ext cx="4982766" cy="6501706"/>
          </a:xfrm>
          <a:prstGeom prst="rect">
            <a:avLst/>
          </a:prstGeom>
          <a:effectLst>
            <a:outerShdw sx="100000" sy="100000" kx="0" ky="0" algn="b" rotWithShape="0" blurRad="127000" dist="76200" dir="2700000">
              <a:srgbClr val="000000">
                <a:alpha val="75000"/>
              </a:srgbClr>
            </a:outerShdw>
          </a:effectLst>
        </p:spPr>
      </p:pic>
      <p:sp>
        <p:nvSpPr>
          <p:cNvPr id="707" name="Shape 707"/>
          <p:cNvSpPr/>
          <p:nvPr/>
        </p:nvSpPr>
        <p:spPr>
          <a:xfrm>
            <a:off x="3530024" y="2953952"/>
            <a:ext cx="374432" cy="356106"/>
          </a:xfrm>
          <a:prstGeom prst="star5">
            <a:avLst>
              <a:gd name="adj" fmla="val 25000"/>
              <a:gd name="hf" fmla="val 105146"/>
              <a:gd name="vf" fmla="val 110557"/>
            </a:avLst>
          </a:prstGeom>
          <a:solidFill>
            <a:srgbClr val="FF6251"/>
          </a:solidFill>
          <a:ln>
            <a:solidFill>
              <a:srgbClr val="000000"/>
            </a:solidFill>
          </a:ln>
        </p:spPr>
        <p:txBody>
          <a:bodyPr lIns="50800" tIns="50800" rIns="50800" bIns="50800" anchor="ctr"/>
          <a:lstStyle/>
          <a:p>
            <a:pPr marL="40640" marR="40640">
              <a:defRPr sz="2200">
                <a:uFill>
                  <a:solidFill>
                    <a:srgbClr val="000000"/>
                  </a:solidFill>
                </a:uFill>
                <a:latin typeface="Arial"/>
                <a:ea typeface="Arial"/>
                <a:cs typeface="Arial"/>
                <a:sym typeface="Arial"/>
              </a:defRPr>
            </a:pPr>
          </a:p>
        </p:txBody>
      </p:sp>
      <p:sp>
        <p:nvSpPr>
          <p:cNvPr id="708" name="Shape 708"/>
          <p:cNvSpPr/>
          <p:nvPr/>
        </p:nvSpPr>
        <p:spPr>
          <a:xfrm>
            <a:off x="3548141" y="4102323"/>
            <a:ext cx="338197" cy="321644"/>
          </a:xfrm>
          <a:prstGeom prst="star5">
            <a:avLst>
              <a:gd name="adj" fmla="val 25000"/>
              <a:gd name="hf" fmla="val 105146"/>
              <a:gd name="vf" fmla="val 110557"/>
            </a:avLst>
          </a:prstGeom>
          <a:solidFill>
            <a:srgbClr val="FF6251"/>
          </a:solidFill>
          <a:ln>
            <a:solidFill>
              <a:srgbClr val="000000"/>
            </a:solidFill>
          </a:ln>
        </p:spPr>
        <p:txBody>
          <a:bodyPr lIns="50800" tIns="50800" rIns="50800" bIns="50800" anchor="ctr"/>
          <a:lstStyle/>
          <a:p>
            <a:pPr marL="40640" marR="40640">
              <a:defRPr sz="2200">
                <a:uFill>
                  <a:solidFill>
                    <a:srgbClr val="000000"/>
                  </a:solidFill>
                </a:uFill>
                <a:latin typeface="Arial"/>
                <a:ea typeface="Arial"/>
                <a:cs typeface="Arial"/>
                <a:sym typeface="Arial"/>
              </a:defRPr>
            </a:pPr>
          </a:p>
        </p:txBody>
      </p:sp>
      <p:sp>
        <p:nvSpPr>
          <p:cNvPr id="709" name="Shape 709"/>
          <p:cNvSpPr/>
          <p:nvPr/>
        </p:nvSpPr>
        <p:spPr>
          <a:xfrm>
            <a:off x="125799" y="127000"/>
            <a:ext cx="446902" cy="425029"/>
          </a:xfrm>
          <a:prstGeom prst="star5">
            <a:avLst>
              <a:gd name="adj" fmla="val 25000"/>
              <a:gd name="hf" fmla="val 105146"/>
              <a:gd name="vf" fmla="val 110557"/>
            </a:avLst>
          </a:prstGeom>
          <a:solidFill>
            <a:srgbClr val="FF6251"/>
          </a:solidFill>
          <a:ln>
            <a:solidFill>
              <a:srgbClr val="000000"/>
            </a:solidFill>
          </a:ln>
        </p:spPr>
        <p:txBody>
          <a:bodyPr lIns="50800" tIns="50800" rIns="50800" bIns="50800" anchor="ctr"/>
          <a:lstStyle/>
          <a:p>
            <a:pPr marL="40640" marR="40640">
              <a:defRPr sz="2200">
                <a:uFill>
                  <a:solidFill>
                    <a:srgbClr val="000000"/>
                  </a:solidFill>
                </a:uFill>
                <a:latin typeface="Arial"/>
                <a:ea typeface="Arial"/>
                <a:cs typeface="Arial"/>
                <a:sym typeface="Arial"/>
              </a:defRPr>
            </a:pPr>
          </a:p>
        </p:txBody>
      </p:sp>
      <p:sp>
        <p:nvSpPr>
          <p:cNvPr id="710" name="Shape 710"/>
          <p:cNvSpPr/>
          <p:nvPr/>
        </p:nvSpPr>
        <p:spPr>
          <a:xfrm>
            <a:off x="444500" y="304800"/>
            <a:ext cx="1692273"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1300">
                <a:uFill>
                  <a:solidFill>
                    <a:srgbClr val="000000"/>
                  </a:solidFill>
                </a:uFill>
                <a:latin typeface="Arial"/>
                <a:ea typeface="Arial"/>
                <a:cs typeface="Arial"/>
                <a:sym typeface="Arial"/>
              </a:defRPr>
            </a:lvl1pPr>
          </a:lstStyle>
          <a:p>
            <a:pPr/>
            <a:r>
              <a:t>= You must complete</a:t>
            </a:r>
          </a:p>
        </p:txBody>
      </p:sp>
      <p:sp>
        <p:nvSpPr>
          <p:cNvPr id="711" name="Shape 711"/>
          <p:cNvSpPr/>
          <p:nvPr/>
        </p:nvSpPr>
        <p:spPr>
          <a:xfrm>
            <a:off x="462652" y="2341987"/>
            <a:ext cx="2429954" cy="2737973"/>
          </a:xfrm>
          <a:prstGeom prst="rect">
            <a:avLst/>
          </a:prstGeom>
          <a:ln>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solidFill>
                  <a:schemeClr val="accent5"/>
                </a:solidFill>
                <a:latin typeface="Futura"/>
                <a:ea typeface="Futura"/>
                <a:cs typeface="Futura"/>
                <a:sym typeface="Futura"/>
              </a:defRPr>
            </a:pPr>
            <a:r>
              <a:t>THEME</a:t>
            </a:r>
          </a:p>
          <a:p>
            <a:pPr>
              <a:defRPr sz="3900">
                <a:latin typeface="Futura"/>
                <a:ea typeface="Futura"/>
                <a:cs typeface="Futura"/>
                <a:sym typeface="Futura"/>
              </a:defRPr>
            </a:pPr>
            <a:r>
              <a:t>Let’s Go Watch A</a:t>
            </a:r>
          </a:p>
          <a:p>
            <a:pPr>
              <a:defRPr sz="3900">
                <a:latin typeface="Futura"/>
                <a:ea typeface="Futura"/>
                <a:cs typeface="Futura"/>
                <a:sym typeface="Futura"/>
              </a:defRPr>
            </a:pPr>
            <a:r>
              <a:t>Movie!</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5" name="752s6.jpg"/>
          <p:cNvPicPr>
            <a:picLocks noChangeAspect="1"/>
          </p:cNvPicPr>
          <p:nvPr/>
        </p:nvPicPr>
        <p:blipFill>
          <a:blip r:embed="rId2">
            <a:extLst/>
          </a:blip>
          <a:stretch>
            <a:fillRect/>
          </a:stretch>
        </p:blipFill>
        <p:spPr>
          <a:xfrm>
            <a:off x="-1240479" y="-19707"/>
            <a:ext cx="11624958" cy="7265599"/>
          </a:xfrm>
          <a:prstGeom prst="rect">
            <a:avLst/>
          </a:prstGeom>
          <a:ln w="12700">
            <a:miter lim="400000"/>
          </a:ln>
        </p:spPr>
      </p:pic>
      <p:sp>
        <p:nvSpPr>
          <p:cNvPr id="596" name="Shape 596"/>
          <p:cNvSpPr/>
          <p:nvPr/>
        </p:nvSpPr>
        <p:spPr>
          <a:xfrm>
            <a:off x="1907295" y="-16110"/>
            <a:ext cx="5869941"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latin typeface="HanziPen SC Regular"/>
                <a:ea typeface="HanziPen SC Regular"/>
                <a:cs typeface="HanziPen SC Regular"/>
                <a:sym typeface="HanziPen SC Regular"/>
              </a:defRPr>
            </a:lvl1pPr>
          </a:lstStyle>
          <a:p>
            <a:pPr/>
            <a:r>
              <a:t>打破常规思考问题</a:t>
            </a:r>
          </a:p>
        </p:txBody>
      </p:sp>
      <p:sp>
        <p:nvSpPr>
          <p:cNvPr id="597" name="Shape 597"/>
          <p:cNvSpPr/>
          <p:nvPr/>
        </p:nvSpPr>
        <p:spPr>
          <a:xfrm>
            <a:off x="4944647" y="4202605"/>
            <a:ext cx="3646171"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HanziPen SC Regular"/>
                <a:ea typeface="HanziPen SC Regular"/>
                <a:cs typeface="HanziPen SC Regular"/>
                <a:sym typeface="HanziPen SC Regular"/>
              </a:defRPr>
            </a:lvl1pPr>
          </a:lstStyle>
          <a:p>
            <a:pPr/>
            <a:r>
              <a:t>创新性思维</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3" name="Shape 713"/>
          <p:cNvSpPr/>
          <p:nvPr/>
        </p:nvSpPr>
        <p:spPr>
          <a:xfrm>
            <a:off x="277883" y="19987"/>
            <a:ext cx="480222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Theme: “What! No Bathroom?”</a:t>
            </a:r>
          </a:p>
        </p:txBody>
      </p:sp>
      <p:sp>
        <p:nvSpPr>
          <p:cNvPr id="714" name="Shape 714"/>
          <p:cNvSpPr/>
          <p:nvPr/>
        </p:nvSpPr>
        <p:spPr>
          <a:xfrm>
            <a:off x="207163" y="2147241"/>
            <a:ext cx="6365696"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t>1. </a:t>
            </a:r>
            <a:r>
              <a:rPr>
                <a:solidFill>
                  <a:schemeClr val="accent5"/>
                </a:solidFill>
              </a:rPr>
              <a:t>I Can</a:t>
            </a:r>
            <a:r>
              <a:t> describe the rooms in my house.</a:t>
            </a:r>
          </a:p>
        </p:txBody>
      </p:sp>
      <p:sp>
        <p:nvSpPr>
          <p:cNvPr id="715" name="Shape 715"/>
          <p:cNvSpPr/>
          <p:nvPr/>
        </p:nvSpPr>
        <p:spPr>
          <a:xfrm>
            <a:off x="207163" y="3004318"/>
            <a:ext cx="719185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2.</a:t>
            </a:r>
            <a:r>
              <a:rPr>
                <a:solidFill>
                  <a:schemeClr val="accent5"/>
                </a:solidFill>
              </a:rPr>
              <a:t> I Can</a:t>
            </a:r>
            <a:r>
              <a:t> design a home plan with furniture labeled.</a:t>
            </a:r>
          </a:p>
        </p:txBody>
      </p:sp>
      <p:sp>
        <p:nvSpPr>
          <p:cNvPr id="716" name="Shape 716"/>
          <p:cNvSpPr/>
          <p:nvPr/>
        </p:nvSpPr>
        <p:spPr>
          <a:xfrm>
            <a:off x="207264" y="4029482"/>
            <a:ext cx="7685002"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3.</a:t>
            </a:r>
            <a:r>
              <a:rPr>
                <a:solidFill>
                  <a:schemeClr val="accent5"/>
                </a:solidFill>
              </a:rPr>
              <a:t> I Can</a:t>
            </a:r>
            <a:r>
              <a:t> record a virtual tour (audio) around my home.</a:t>
            </a:r>
          </a:p>
        </p:txBody>
      </p:sp>
      <p:sp>
        <p:nvSpPr>
          <p:cNvPr id="717" name="Shape 717"/>
          <p:cNvSpPr/>
          <p:nvPr/>
        </p:nvSpPr>
        <p:spPr>
          <a:xfrm>
            <a:off x="190558" y="5054646"/>
            <a:ext cx="737354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4. </a:t>
            </a:r>
            <a:r>
              <a:rPr>
                <a:solidFill>
                  <a:schemeClr val="accent5"/>
                </a:solidFill>
              </a:rPr>
              <a:t>I Can</a:t>
            </a:r>
            <a:r>
              <a:t> read a ‘For Sale’ advertisement for houses.</a:t>
            </a:r>
          </a:p>
        </p:txBody>
      </p:sp>
      <p:sp>
        <p:nvSpPr>
          <p:cNvPr id="718" name="Shape 718"/>
          <p:cNvSpPr/>
          <p:nvPr/>
        </p:nvSpPr>
        <p:spPr>
          <a:xfrm>
            <a:off x="174787" y="6079810"/>
            <a:ext cx="846231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5. </a:t>
            </a:r>
            <a:r>
              <a:rPr>
                <a:solidFill>
                  <a:schemeClr val="accent5"/>
                </a:solidFill>
              </a:rPr>
              <a:t>I Can</a:t>
            </a:r>
            <a:r>
              <a:t> give directions to move furniture around the house.</a:t>
            </a:r>
          </a:p>
        </p:txBody>
      </p:sp>
      <p:sp>
        <p:nvSpPr>
          <p:cNvPr id="719" name="Shape 719"/>
          <p:cNvSpPr/>
          <p:nvPr/>
        </p:nvSpPr>
        <p:spPr>
          <a:xfrm>
            <a:off x="2293905" y="1125955"/>
            <a:ext cx="3511720" cy="672210"/>
          </a:xfrm>
          <a:prstGeom prst="roundRect">
            <a:avLst>
              <a:gd name="adj" fmla="val 28339"/>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20" name="Shape 720"/>
          <p:cNvSpPr/>
          <p:nvPr/>
        </p:nvSpPr>
        <p:spPr>
          <a:xfrm>
            <a:off x="2440945" y="1195360"/>
            <a:ext cx="321764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Learning Outcomes</a:t>
            </a:r>
          </a:p>
        </p:txBody>
      </p:sp>
      <p:pic>
        <p:nvPicPr>
          <p:cNvPr id="721" name="tumblr_inline_nupyh08mus1tcibbc_1280.jpg"/>
          <p:cNvPicPr>
            <a:picLocks noChangeAspect="1"/>
          </p:cNvPicPr>
          <p:nvPr/>
        </p:nvPicPr>
        <p:blipFill>
          <a:blip r:embed="rId3">
            <a:extLst/>
          </a:blip>
          <a:stretch>
            <a:fillRect/>
          </a:stretch>
        </p:blipFill>
        <p:spPr>
          <a:xfrm>
            <a:off x="6679200" y="24281"/>
            <a:ext cx="2590162" cy="1885205"/>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5" name="Screen Shot 2012-02-05 at 1.55.52 PM.png"/>
          <p:cNvPicPr>
            <a:picLocks noChangeAspect="1"/>
          </p:cNvPicPr>
          <p:nvPr/>
        </p:nvPicPr>
        <p:blipFill>
          <a:blip r:embed="rId3">
            <a:extLst/>
          </a:blip>
          <a:stretch>
            <a:fillRect/>
          </a:stretch>
        </p:blipFill>
        <p:spPr>
          <a:xfrm>
            <a:off x="1854200" y="127000"/>
            <a:ext cx="5435600" cy="6604835"/>
          </a:xfrm>
          <a:prstGeom prst="rect">
            <a:avLst/>
          </a:prstGeom>
          <a:effectLst>
            <a:outerShdw sx="100000" sy="100000" kx="0" ky="0" algn="b" rotWithShape="0" blurRad="127000" dist="76200" dir="2700000">
              <a:srgbClr val="000000">
                <a:alpha val="75000"/>
              </a:srgbClr>
            </a:outerShdw>
          </a:effectLst>
        </p:spPr>
      </p:pic>
      <p:sp>
        <p:nvSpPr>
          <p:cNvPr id="726" name="Shape 726"/>
          <p:cNvSpPr/>
          <p:nvPr/>
        </p:nvSpPr>
        <p:spPr>
          <a:xfrm>
            <a:off x="698500" y="2146300"/>
            <a:ext cx="667492"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Rap</a:t>
            </a:r>
          </a:p>
        </p:txBody>
      </p:sp>
      <p:sp>
        <p:nvSpPr>
          <p:cNvPr id="727" name="Shape 727"/>
          <p:cNvSpPr/>
          <p:nvPr/>
        </p:nvSpPr>
        <p:spPr>
          <a:xfrm>
            <a:off x="7493000" y="2552700"/>
            <a:ext cx="133516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Role-play</a:t>
            </a:r>
          </a:p>
        </p:txBody>
      </p:sp>
      <p:sp>
        <p:nvSpPr>
          <p:cNvPr id="728" name="Shape 728"/>
          <p:cNvSpPr/>
          <p:nvPr/>
        </p:nvSpPr>
        <p:spPr>
          <a:xfrm>
            <a:off x="152400" y="3213100"/>
            <a:ext cx="153707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Card game</a:t>
            </a:r>
          </a:p>
        </p:txBody>
      </p:sp>
      <p:sp>
        <p:nvSpPr>
          <p:cNvPr id="729" name="Shape 729"/>
          <p:cNvSpPr/>
          <p:nvPr/>
        </p:nvSpPr>
        <p:spPr>
          <a:xfrm>
            <a:off x="7493000" y="3771900"/>
            <a:ext cx="1148939"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Cartoon</a:t>
            </a:r>
          </a:p>
        </p:txBody>
      </p:sp>
      <p:sp>
        <p:nvSpPr>
          <p:cNvPr id="730" name="Shape 730"/>
          <p:cNvSpPr/>
          <p:nvPr/>
        </p:nvSpPr>
        <p:spPr>
          <a:xfrm>
            <a:off x="292100" y="4267200"/>
            <a:ext cx="962445"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Poster</a:t>
            </a:r>
          </a:p>
        </p:txBody>
      </p:sp>
      <p:sp>
        <p:nvSpPr>
          <p:cNvPr id="731" name="Shape 731"/>
          <p:cNvSpPr/>
          <p:nvPr/>
        </p:nvSpPr>
        <p:spPr>
          <a:xfrm>
            <a:off x="7543800" y="4622800"/>
            <a:ext cx="698461"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Map</a:t>
            </a:r>
          </a:p>
        </p:txBody>
      </p:sp>
      <p:sp>
        <p:nvSpPr>
          <p:cNvPr id="732" name="Shape 732"/>
          <p:cNvSpPr/>
          <p:nvPr/>
        </p:nvSpPr>
        <p:spPr>
          <a:xfrm>
            <a:off x="25400" y="4978400"/>
            <a:ext cx="1785911"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Vocab. game</a:t>
            </a:r>
          </a:p>
        </p:txBody>
      </p:sp>
      <p:sp>
        <p:nvSpPr>
          <p:cNvPr id="733" name="Shape 733"/>
          <p:cNvSpPr/>
          <p:nvPr/>
        </p:nvSpPr>
        <p:spPr>
          <a:xfrm>
            <a:off x="254000" y="1435100"/>
            <a:ext cx="1568448"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defRPr sz="2200">
                <a:uFill>
                  <a:solidFill>
                    <a:srgbClr val="000000"/>
                  </a:solidFill>
                </a:uFill>
                <a:latin typeface="Arial"/>
                <a:ea typeface="Arial"/>
                <a:cs typeface="Arial"/>
                <a:sym typeface="Arial"/>
              </a:defRPr>
            </a:lvl1pPr>
          </a:lstStyle>
          <a:p>
            <a:pPr/>
            <a:r>
              <a:t>Technology</a:t>
            </a:r>
          </a:p>
        </p:txBody>
      </p:sp>
      <p:sp>
        <p:nvSpPr>
          <p:cNvPr id="734" name="Shape 734"/>
          <p:cNvSpPr/>
          <p:nvPr/>
        </p:nvSpPr>
        <p:spPr>
          <a:xfrm>
            <a:off x="6679168" y="2762329"/>
            <a:ext cx="778630" cy="25440"/>
          </a:xfrm>
          <a:prstGeom prst="line">
            <a:avLst/>
          </a:prstGeom>
          <a:ln w="76200">
            <a:solidFill>
              <a:srgbClr val="FF4013"/>
            </a:solidFill>
            <a:headEnd type="stealth"/>
          </a:ln>
        </p:spPr>
        <p:txBody>
          <a:bodyPr lIns="50800" tIns="50800" rIns="50800" bIns="50800" anchor="ctr"/>
          <a:lstStyle/>
          <a:p>
            <a:pPr/>
          </a:p>
        </p:txBody>
      </p:sp>
      <p:sp>
        <p:nvSpPr>
          <p:cNvPr id="735" name="Shape 735"/>
          <p:cNvSpPr/>
          <p:nvPr/>
        </p:nvSpPr>
        <p:spPr>
          <a:xfrm flipV="1">
            <a:off x="6604000" y="4077646"/>
            <a:ext cx="935078" cy="11754"/>
          </a:xfrm>
          <a:prstGeom prst="line">
            <a:avLst/>
          </a:prstGeom>
          <a:ln w="76200">
            <a:solidFill>
              <a:srgbClr val="FF4013"/>
            </a:solidFill>
            <a:headEnd type="stealth"/>
          </a:ln>
        </p:spPr>
        <p:txBody>
          <a:bodyPr lIns="50800" tIns="50800" rIns="50800" bIns="50800" anchor="ctr"/>
          <a:lstStyle/>
          <a:p>
            <a:pPr/>
          </a:p>
        </p:txBody>
      </p:sp>
      <p:sp>
        <p:nvSpPr>
          <p:cNvPr id="736" name="Shape 736"/>
          <p:cNvSpPr/>
          <p:nvPr/>
        </p:nvSpPr>
        <p:spPr>
          <a:xfrm flipV="1">
            <a:off x="6807200" y="4837447"/>
            <a:ext cx="711558" cy="1254"/>
          </a:xfrm>
          <a:prstGeom prst="line">
            <a:avLst/>
          </a:prstGeom>
          <a:ln w="76200">
            <a:solidFill>
              <a:srgbClr val="FF4013"/>
            </a:solidFill>
            <a:headEnd type="stealth"/>
          </a:ln>
        </p:spPr>
        <p:txBody>
          <a:bodyPr lIns="50800" tIns="50800" rIns="50800" bIns="50800" anchor="ctr"/>
          <a:lstStyle/>
          <a:p>
            <a:pPr/>
          </a:p>
        </p:txBody>
      </p:sp>
      <p:sp>
        <p:nvSpPr>
          <p:cNvPr id="737" name="Shape 737"/>
          <p:cNvSpPr/>
          <p:nvPr/>
        </p:nvSpPr>
        <p:spPr>
          <a:xfrm flipH="1">
            <a:off x="1067871" y="1950402"/>
            <a:ext cx="911861" cy="1"/>
          </a:xfrm>
          <a:prstGeom prst="line">
            <a:avLst/>
          </a:prstGeom>
          <a:ln w="76200">
            <a:solidFill>
              <a:srgbClr val="FF4013"/>
            </a:solidFill>
            <a:headEnd type="stealth"/>
          </a:ln>
        </p:spPr>
        <p:txBody>
          <a:bodyPr lIns="50800" tIns="50800" rIns="50800" bIns="50800" anchor="ctr"/>
          <a:lstStyle/>
          <a:p>
            <a:pPr/>
          </a:p>
        </p:txBody>
      </p:sp>
      <p:sp>
        <p:nvSpPr>
          <p:cNvPr id="738" name="Shape 738"/>
          <p:cNvSpPr/>
          <p:nvPr/>
        </p:nvSpPr>
        <p:spPr>
          <a:xfrm flipH="1">
            <a:off x="1066800" y="2654300"/>
            <a:ext cx="911861" cy="1"/>
          </a:xfrm>
          <a:prstGeom prst="line">
            <a:avLst/>
          </a:prstGeom>
          <a:ln w="76200">
            <a:solidFill>
              <a:srgbClr val="FF4013"/>
            </a:solidFill>
            <a:headEnd type="stealth"/>
          </a:ln>
        </p:spPr>
        <p:txBody>
          <a:bodyPr lIns="50800" tIns="50800" rIns="50800" bIns="50800" anchor="ctr"/>
          <a:lstStyle/>
          <a:p>
            <a:pPr/>
          </a:p>
        </p:txBody>
      </p:sp>
      <p:sp>
        <p:nvSpPr>
          <p:cNvPr id="739" name="Shape 739"/>
          <p:cNvSpPr/>
          <p:nvPr/>
        </p:nvSpPr>
        <p:spPr>
          <a:xfrm flipH="1">
            <a:off x="1066800" y="3708400"/>
            <a:ext cx="911861" cy="1"/>
          </a:xfrm>
          <a:prstGeom prst="line">
            <a:avLst/>
          </a:prstGeom>
          <a:ln w="76200">
            <a:solidFill>
              <a:srgbClr val="FF4013"/>
            </a:solidFill>
            <a:headEnd type="stealth"/>
          </a:ln>
        </p:spPr>
        <p:txBody>
          <a:bodyPr lIns="50800" tIns="50800" rIns="50800" bIns="50800" anchor="ctr"/>
          <a:lstStyle/>
          <a:p>
            <a:pPr/>
          </a:p>
        </p:txBody>
      </p:sp>
      <p:sp>
        <p:nvSpPr>
          <p:cNvPr id="740" name="Shape 740"/>
          <p:cNvSpPr/>
          <p:nvPr/>
        </p:nvSpPr>
        <p:spPr>
          <a:xfrm flipH="1" flipV="1">
            <a:off x="1282700" y="4483100"/>
            <a:ext cx="648058" cy="19051"/>
          </a:xfrm>
          <a:prstGeom prst="line">
            <a:avLst/>
          </a:prstGeom>
          <a:ln w="76200">
            <a:solidFill>
              <a:srgbClr val="FF4013"/>
            </a:solidFill>
            <a:headEnd type="stealth"/>
          </a:ln>
        </p:spPr>
        <p:txBody>
          <a:bodyPr lIns="50800" tIns="50800" rIns="50800" bIns="50800" anchor="ctr"/>
          <a:lstStyle/>
          <a:p>
            <a:pPr/>
          </a:p>
        </p:txBody>
      </p:sp>
      <p:sp>
        <p:nvSpPr>
          <p:cNvPr id="741" name="Shape 741"/>
          <p:cNvSpPr/>
          <p:nvPr/>
        </p:nvSpPr>
        <p:spPr>
          <a:xfrm flipH="1">
            <a:off x="1155700" y="5486400"/>
            <a:ext cx="911861" cy="1"/>
          </a:xfrm>
          <a:prstGeom prst="line">
            <a:avLst/>
          </a:prstGeom>
          <a:ln w="76200">
            <a:solidFill>
              <a:srgbClr val="FF4013"/>
            </a:solidFill>
            <a:headEnd type="stealth"/>
          </a:ln>
        </p:spPr>
        <p:txBody>
          <a:bodyPr lIns="50800" tIns="50800" rIns="50800" bIns="50800" anchor="ctr"/>
          <a:lstStyle/>
          <a:p>
            <a:pP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5" name="Screen Shot 2013-01-16 at 10.42.22 AM.png"/>
          <p:cNvPicPr>
            <a:picLocks noChangeAspect="1"/>
          </p:cNvPicPr>
          <p:nvPr/>
        </p:nvPicPr>
        <p:blipFill>
          <a:blip r:embed="rId2">
            <a:extLst/>
          </a:blip>
          <a:stretch>
            <a:fillRect/>
          </a:stretch>
        </p:blipFill>
        <p:spPr>
          <a:xfrm>
            <a:off x="2057400" y="144844"/>
            <a:ext cx="4754904" cy="6540501"/>
          </a:xfrm>
          <a:prstGeom prst="rect">
            <a:avLst/>
          </a:prstGeom>
          <a:ln w="12700">
            <a:miter lim="400000"/>
          </a:ln>
          <a:effectLst>
            <a:outerShdw sx="100000" sy="100000" kx="0" ky="0" algn="b" rotWithShape="0" blurRad="127000" dist="76200" dir="2700000">
              <a:srgbClr val="000000">
                <a:alpha val="75000"/>
              </a:srgbClr>
            </a:outerShdw>
          </a:effectLst>
        </p:spPr>
      </p:pic>
      <p:sp>
        <p:nvSpPr>
          <p:cNvPr id="746" name="Shape 746"/>
          <p:cNvSpPr/>
          <p:nvPr/>
        </p:nvSpPr>
        <p:spPr>
          <a:xfrm>
            <a:off x="304800" y="1383524"/>
            <a:ext cx="1540781" cy="1917701"/>
          </a:xfrm>
          <a:prstGeom prst="rect">
            <a:avLst/>
          </a:prstGeom>
          <a:ln w="38100" cap="rnd">
            <a:solidFill>
              <a:srgbClr val="000000"/>
            </a:solidFill>
            <a:custDash>
              <a:ds d="100000" sp="200000"/>
            </a:custDash>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06400">
              <a:defRPr sz="1700">
                <a:solidFill>
                  <a:schemeClr val="accent5"/>
                </a:solidFill>
                <a:latin typeface="Gill Sans SemiBold"/>
                <a:ea typeface="Gill Sans SemiBold"/>
                <a:cs typeface="Gill Sans SemiBold"/>
                <a:sym typeface="Gill Sans SemiBold"/>
              </a:defRPr>
            </a:pPr>
            <a:r>
              <a:t>READING TASK 1</a:t>
            </a:r>
          </a:p>
          <a:p>
            <a:pPr algn="ctr" defTabSz="406400">
              <a:defRPr sz="1700">
                <a:latin typeface="+mj-lt"/>
                <a:ea typeface="+mj-ea"/>
                <a:cs typeface="+mj-cs"/>
                <a:sym typeface="Gill Sans"/>
              </a:defRPr>
            </a:pPr>
            <a:r>
              <a:t>Make a Matching card Game with sentences and images.</a:t>
            </a:r>
          </a:p>
        </p:txBody>
      </p:sp>
      <p:sp>
        <p:nvSpPr>
          <p:cNvPr id="747" name="Shape 747"/>
          <p:cNvSpPr/>
          <p:nvPr/>
        </p:nvSpPr>
        <p:spPr>
          <a:xfrm>
            <a:off x="304800" y="4152899"/>
            <a:ext cx="1540780" cy="2171701"/>
          </a:xfrm>
          <a:prstGeom prst="rect">
            <a:avLst/>
          </a:prstGeom>
          <a:ln w="38100" cap="rnd">
            <a:solidFill>
              <a:srgbClr val="000000"/>
            </a:solidFill>
            <a:custDash>
              <a:ds d="100000" sp="200000"/>
            </a:custDash>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06400">
              <a:defRPr sz="1700">
                <a:solidFill>
                  <a:schemeClr val="accent5"/>
                </a:solidFill>
                <a:latin typeface="Gill Sans SemiBold"/>
                <a:ea typeface="Gill Sans SemiBold"/>
                <a:cs typeface="Gill Sans SemiBold"/>
                <a:sym typeface="Gill Sans SemiBold"/>
              </a:defRPr>
            </a:pPr>
            <a:r>
              <a:t>SPEAKING TASK 2</a:t>
            </a:r>
          </a:p>
          <a:p>
            <a:pPr algn="ctr" defTabSz="406400">
              <a:defRPr sz="1700">
                <a:latin typeface="+mj-lt"/>
                <a:ea typeface="+mj-ea"/>
                <a:cs typeface="+mj-cs"/>
                <a:sym typeface="Gill Sans"/>
              </a:defRPr>
            </a:pPr>
            <a:r>
              <a:t>Conduct a Survey about which sports and hobbies your classmates like.</a:t>
            </a:r>
          </a:p>
        </p:txBody>
      </p:sp>
      <p:sp>
        <p:nvSpPr>
          <p:cNvPr id="748" name="Shape 748"/>
          <p:cNvSpPr/>
          <p:nvPr/>
        </p:nvSpPr>
        <p:spPr>
          <a:xfrm>
            <a:off x="7024123" y="4129051"/>
            <a:ext cx="1990740" cy="1917701"/>
          </a:xfrm>
          <a:prstGeom prst="rect">
            <a:avLst/>
          </a:prstGeom>
          <a:ln w="38100" cap="rnd">
            <a:solidFill>
              <a:srgbClr val="000000"/>
            </a:solidFill>
            <a:custDash>
              <a:ds d="100000" sp="200000"/>
            </a:custDash>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06400">
              <a:defRPr sz="1700">
                <a:solidFill>
                  <a:schemeClr val="accent5"/>
                </a:solidFill>
                <a:latin typeface="Gill Sans SemiBold"/>
                <a:ea typeface="Gill Sans SemiBold"/>
                <a:cs typeface="Gill Sans SemiBold"/>
                <a:sym typeface="Gill Sans SemiBold"/>
              </a:defRPr>
            </a:pPr>
            <a:r>
              <a:t>WRITING  TASK 2</a:t>
            </a:r>
          </a:p>
          <a:p>
            <a:pPr algn="ctr" defTabSz="406400">
              <a:defRPr sz="1700">
                <a:latin typeface="+mj-lt"/>
                <a:ea typeface="+mj-ea"/>
                <a:cs typeface="+mj-cs"/>
                <a:sym typeface="Gill Sans"/>
              </a:defRPr>
            </a:pPr>
            <a:r>
              <a:t>With your Talk Partner make a Poster of the results of the Hobbies Survey.</a:t>
            </a:r>
          </a:p>
        </p:txBody>
      </p:sp>
      <p:sp>
        <p:nvSpPr>
          <p:cNvPr id="749" name="Shape 749"/>
          <p:cNvSpPr/>
          <p:nvPr/>
        </p:nvSpPr>
        <p:spPr>
          <a:xfrm flipH="1">
            <a:off x="1661671" y="1904004"/>
            <a:ext cx="1898980" cy="629678"/>
          </a:xfrm>
          <a:prstGeom prst="line">
            <a:avLst/>
          </a:prstGeom>
          <a:ln w="76200">
            <a:solidFill>
              <a:schemeClr val="accent5"/>
            </a:solidFill>
            <a:miter lim="400000"/>
            <a:headEnd type="stealth"/>
          </a:ln>
        </p:spPr>
        <p:txBody>
          <a:bodyPr lIns="0" tIns="0" rIns="0" bIns="0"/>
          <a:lstStyle/>
          <a:p>
            <a:pPr/>
          </a:p>
        </p:txBody>
      </p:sp>
      <p:sp>
        <p:nvSpPr>
          <p:cNvPr id="750" name="Shape 750"/>
          <p:cNvSpPr/>
          <p:nvPr/>
        </p:nvSpPr>
        <p:spPr>
          <a:xfrm flipH="1">
            <a:off x="1648069" y="4629638"/>
            <a:ext cx="1474292" cy="12706"/>
          </a:xfrm>
          <a:prstGeom prst="line">
            <a:avLst/>
          </a:prstGeom>
          <a:ln w="76200">
            <a:solidFill>
              <a:schemeClr val="accent5"/>
            </a:solidFill>
            <a:miter lim="400000"/>
            <a:headEnd type="stealth"/>
          </a:ln>
        </p:spPr>
        <p:txBody>
          <a:bodyPr lIns="0" tIns="0" rIns="0" bIns="0"/>
          <a:lstStyle/>
          <a:p>
            <a:pPr/>
          </a:p>
        </p:txBody>
      </p:sp>
      <p:sp>
        <p:nvSpPr>
          <p:cNvPr id="751" name="Shape 751"/>
          <p:cNvSpPr/>
          <p:nvPr/>
        </p:nvSpPr>
        <p:spPr>
          <a:xfrm flipV="1">
            <a:off x="5095343" y="5308600"/>
            <a:ext cx="1815805" cy="496508"/>
          </a:xfrm>
          <a:prstGeom prst="line">
            <a:avLst/>
          </a:prstGeom>
          <a:ln w="76200">
            <a:solidFill>
              <a:schemeClr val="accent5"/>
            </a:solidFill>
            <a:miter lim="400000"/>
            <a:headEnd type="stealth"/>
          </a:ln>
        </p:spPr>
        <p:txBody>
          <a:bodyPr lIns="0" tIns="0" rIns="0" bIns="0"/>
          <a:lstStyle/>
          <a:p>
            <a:pP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3" name="Screen Shot 2013-01-16 at 10.42.40 AM.png"/>
          <p:cNvPicPr>
            <a:picLocks noChangeAspect="1"/>
          </p:cNvPicPr>
          <p:nvPr/>
        </p:nvPicPr>
        <p:blipFill>
          <a:blip r:embed="rId2">
            <a:extLst/>
          </a:blip>
          <a:stretch>
            <a:fillRect/>
          </a:stretch>
        </p:blipFill>
        <p:spPr>
          <a:xfrm>
            <a:off x="3341479" y="103363"/>
            <a:ext cx="4892260" cy="6651274"/>
          </a:xfrm>
          <a:prstGeom prst="rect">
            <a:avLst/>
          </a:prstGeom>
          <a:ln w="12700">
            <a:miter lim="400000"/>
          </a:ln>
          <a:effectLst>
            <a:outerShdw sx="100000" sy="100000" kx="0" ky="0" algn="b" rotWithShape="0" blurRad="127000" dist="76200" dir="2700000">
              <a:srgbClr val="000000">
                <a:alpha val="75000"/>
              </a:srgbClr>
            </a:outerShdw>
          </a:effectLst>
        </p:spPr>
      </p:pic>
      <p:grpSp>
        <p:nvGrpSpPr>
          <p:cNvPr id="756" name="Group 756"/>
          <p:cNvGrpSpPr/>
          <p:nvPr/>
        </p:nvGrpSpPr>
        <p:grpSpPr>
          <a:xfrm>
            <a:off x="513574" y="313983"/>
            <a:ext cx="1997981" cy="3022601"/>
            <a:chOff x="0" y="0"/>
            <a:chExt cx="1997979" cy="3022600"/>
          </a:xfrm>
        </p:grpSpPr>
        <p:sp>
          <p:nvSpPr>
            <p:cNvPr id="755" name="Shape 755"/>
            <p:cNvSpPr/>
            <p:nvPr/>
          </p:nvSpPr>
          <p:spPr>
            <a:xfrm>
              <a:off x="50800" y="50800"/>
              <a:ext cx="1896380" cy="29210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406400">
                <a:defRPr sz="1900">
                  <a:solidFill>
                    <a:schemeClr val="accent5"/>
                  </a:solidFill>
                  <a:latin typeface="Gill Sans SemiBold"/>
                  <a:ea typeface="Gill Sans SemiBold"/>
                  <a:cs typeface="Gill Sans SemiBold"/>
                  <a:sym typeface="Gill Sans SemiBold"/>
                </a:defRPr>
              </a:pPr>
              <a:r>
                <a:t>SPEAKING TASK 4</a:t>
              </a:r>
            </a:p>
            <a:p>
              <a:pPr algn="ctr" defTabSz="406400">
                <a:defRPr sz="1900">
                  <a:latin typeface="+mj-lt"/>
                  <a:ea typeface="+mj-ea"/>
                  <a:cs typeface="+mj-cs"/>
                  <a:sym typeface="Gill Sans"/>
                </a:defRPr>
              </a:pPr>
              <a:r>
                <a:t>Write a script about a telephone conversation.</a:t>
              </a:r>
            </a:p>
            <a:p>
              <a:pPr algn="ctr" defTabSz="406400">
                <a:defRPr sz="1900">
                  <a:latin typeface="+mj-lt"/>
                  <a:ea typeface="+mj-ea"/>
                  <a:cs typeface="+mj-cs"/>
                  <a:sym typeface="Gill Sans"/>
                </a:defRPr>
              </a:pPr>
              <a:r>
                <a:t>Rehearse the conversation with your Talk Partner.</a:t>
              </a:r>
            </a:p>
          </p:txBody>
        </p:sp>
        <p:pic>
          <p:nvPicPr>
            <p:cNvPr id="754" name=""/>
            <p:cNvPicPr>
              <a:picLocks noChangeAspect="0"/>
            </p:cNvPicPr>
            <p:nvPr/>
          </p:nvPicPr>
          <p:blipFill>
            <a:blip r:embed="rId3">
              <a:extLst/>
            </a:blip>
            <a:stretch>
              <a:fillRect/>
            </a:stretch>
          </p:blipFill>
          <p:spPr>
            <a:xfrm>
              <a:off x="0" y="-1"/>
              <a:ext cx="1997981" cy="3022601"/>
            </a:xfrm>
            <a:prstGeom prst="rect">
              <a:avLst/>
            </a:prstGeom>
            <a:effectLst/>
          </p:spPr>
        </p:pic>
      </p:grpSp>
      <p:sp>
        <p:nvSpPr>
          <p:cNvPr id="757" name="Shape 757"/>
          <p:cNvSpPr/>
          <p:nvPr/>
        </p:nvSpPr>
        <p:spPr>
          <a:xfrm flipH="1">
            <a:off x="1990774" y="1823839"/>
            <a:ext cx="1474293" cy="12706"/>
          </a:xfrm>
          <a:prstGeom prst="line">
            <a:avLst/>
          </a:prstGeom>
          <a:ln w="38100">
            <a:solidFill>
              <a:srgbClr val="000000"/>
            </a:solidFill>
            <a:miter lim="400000"/>
            <a:headEnd type="stealth"/>
          </a:ln>
        </p:spPr>
        <p:txBody>
          <a:bodyPr lIns="0" tIns="0" rIns="0" bIns="0"/>
          <a:lstStyle/>
          <a:p>
            <a:pPr/>
          </a:p>
        </p:txBody>
      </p:sp>
      <p:sp>
        <p:nvSpPr>
          <p:cNvPr id="758" name="Shape 758"/>
          <p:cNvSpPr/>
          <p:nvPr/>
        </p:nvSpPr>
        <p:spPr>
          <a:xfrm flipH="1">
            <a:off x="2209800" y="4737100"/>
            <a:ext cx="1474292" cy="12706"/>
          </a:xfrm>
          <a:prstGeom prst="line">
            <a:avLst/>
          </a:prstGeom>
          <a:ln w="38100">
            <a:solidFill>
              <a:srgbClr val="000000"/>
            </a:solidFill>
            <a:miter lim="400000"/>
            <a:headEnd type="stealth"/>
          </a:ln>
        </p:spPr>
        <p:txBody>
          <a:bodyPr lIns="0" tIns="0" rIns="0" bIns="0"/>
          <a:lstStyle/>
          <a:p>
            <a:pPr/>
          </a:p>
        </p:txBody>
      </p:sp>
      <p:grpSp>
        <p:nvGrpSpPr>
          <p:cNvPr id="761" name="Group 761"/>
          <p:cNvGrpSpPr/>
          <p:nvPr/>
        </p:nvGrpSpPr>
        <p:grpSpPr>
          <a:xfrm>
            <a:off x="342900" y="4210050"/>
            <a:ext cx="2339329" cy="2374900"/>
            <a:chOff x="0" y="0"/>
            <a:chExt cx="2339328" cy="2374900"/>
          </a:xfrm>
        </p:grpSpPr>
        <p:sp>
          <p:nvSpPr>
            <p:cNvPr id="760" name="Shape 760"/>
            <p:cNvSpPr/>
            <p:nvPr/>
          </p:nvSpPr>
          <p:spPr>
            <a:xfrm>
              <a:off x="50800" y="50800"/>
              <a:ext cx="2237729" cy="22733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406400">
                <a:defRPr sz="2000">
                  <a:latin typeface="+mj-lt"/>
                  <a:ea typeface="+mj-ea"/>
                  <a:cs typeface="+mj-cs"/>
                  <a:sym typeface="Gill Sans"/>
                </a:defRPr>
              </a:pPr>
              <a:r>
                <a:rPr>
                  <a:solidFill>
                    <a:schemeClr val="accent5"/>
                  </a:solidFill>
                  <a:latin typeface="Gill Sans SemiBold"/>
                  <a:ea typeface="Gill Sans SemiBold"/>
                  <a:cs typeface="Gill Sans SemiBold"/>
                  <a:sym typeface="Gill Sans SemiBold"/>
                </a:rPr>
                <a:t>CREATING TASK 5</a:t>
              </a:r>
              <a:r>
                <a:t>  Write a script about a telephone conversation.</a:t>
              </a:r>
            </a:p>
            <a:p>
              <a:pPr algn="ctr" defTabSz="406400">
                <a:defRPr sz="2000">
                  <a:latin typeface="+mj-lt"/>
                  <a:ea typeface="+mj-ea"/>
                  <a:cs typeface="+mj-cs"/>
                  <a:sym typeface="Gill Sans"/>
                </a:defRPr>
              </a:pPr>
              <a:r>
                <a:t>Rehearse the conversation with your Talk Partner.</a:t>
              </a:r>
            </a:p>
          </p:txBody>
        </p:sp>
        <p:pic>
          <p:nvPicPr>
            <p:cNvPr id="759" name=""/>
            <p:cNvPicPr>
              <a:picLocks noChangeAspect="0"/>
            </p:cNvPicPr>
            <p:nvPr/>
          </p:nvPicPr>
          <p:blipFill>
            <a:blip r:embed="rId4">
              <a:extLst/>
            </a:blip>
            <a:stretch>
              <a:fillRect/>
            </a:stretch>
          </p:blipFill>
          <p:spPr>
            <a:xfrm>
              <a:off x="0" y="0"/>
              <a:ext cx="2339329" cy="2374901"/>
            </a:xfrm>
            <a:prstGeom prst="rect">
              <a:avLst/>
            </a:prstGeom>
            <a:effectLst/>
          </p:spPr>
        </p:pic>
      </p:gr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nvSpPr>
        <p:spPr>
          <a:xfrm>
            <a:off x="-59504" y="-99469"/>
            <a:ext cx="10223230" cy="7603335"/>
          </a:xfrm>
          <a:prstGeom prst="rect">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64" name="Shape 764"/>
          <p:cNvSpPr/>
          <p:nvPr/>
        </p:nvSpPr>
        <p:spPr>
          <a:xfrm>
            <a:off x="1120675" y="2000309"/>
            <a:ext cx="6902650" cy="21859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300">
                <a:solidFill>
                  <a:srgbClr val="FFFFFF"/>
                </a:solidFill>
                <a:latin typeface="Futura"/>
                <a:ea typeface="Futura"/>
                <a:cs typeface="Futura"/>
                <a:sym typeface="Futura"/>
              </a:defRPr>
            </a:lvl1pPr>
          </a:lstStyle>
          <a:p>
            <a:pPr/>
            <a:r>
              <a:t>Student-Directed Learning Contracts</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766" name="Table 766"/>
          <p:cNvGraphicFramePr/>
          <p:nvPr/>
        </p:nvGraphicFramePr>
        <p:xfrm>
          <a:off x="394597" y="421584"/>
          <a:ext cx="8647034" cy="6281282"/>
        </p:xfrm>
        <a:graphic xmlns:a="http://schemas.openxmlformats.org/drawingml/2006/main">
          <a:graphicData uri="http://schemas.openxmlformats.org/drawingml/2006/table">
            <a:tbl>
              <a:tblPr firstCol="0" firstRow="0" lastCol="0" lastRow="0" bandCol="0" bandRow="0" rtl="0">
                <a:tableStyleId>{2708684C-4D16-4618-839F-0558EEFCDFE6}</a:tableStyleId>
              </a:tblPr>
              <a:tblGrid>
                <a:gridCol w="1719246"/>
                <a:gridCol w="1719246"/>
                <a:gridCol w="1719246"/>
                <a:gridCol w="1719246"/>
                <a:gridCol w="1719246"/>
              </a:tblGrid>
              <a:tr h="1246096">
                <a:tc>
                  <a:txBody>
                    <a:bodyPr/>
                    <a:lstStyle/>
                    <a:p>
                      <a:pPr defTabSz="914400">
                        <a:defRPr sz="1800">
                          <a:uFillTx/>
                        </a:defRPr>
                      </a:pPr>
                      <a:r>
                        <a:rPr b="1" sz="2600">
                          <a:solidFill>
                            <a:schemeClr val="accent5"/>
                          </a:solidFill>
                          <a:latin typeface="Helvetica"/>
                          <a:ea typeface="Helvetica"/>
                          <a:cs typeface="Helvetica"/>
                          <a:sym typeface="Helvetica"/>
                        </a:rPr>
                        <a:t>My Goals</a:t>
                      </a:r>
                    </a:p>
                  </a:txBody>
                  <a:tcPr marL="50800" marR="50800" marT="50800" marB="50800" anchor="ctr" anchorCtr="0" horzOverflow="overflow">
                    <a:lnL w="50800">
                      <a:solidFill>
                        <a:srgbClr val="000000"/>
                      </a:solidFill>
                      <a:miter lim="400000"/>
                    </a:lnL>
                    <a:lnT w="50800">
                      <a:solidFill>
                        <a:srgbClr val="000000"/>
                      </a:solidFill>
                      <a:miter lim="400000"/>
                    </a:lnT>
                  </a:tcPr>
                </a:tc>
                <a:tc>
                  <a:txBody>
                    <a:bodyPr/>
                    <a:lstStyle/>
                    <a:p>
                      <a:pPr defTabSz="914400">
                        <a:defRPr sz="1800">
                          <a:uFillTx/>
                        </a:defRPr>
                      </a:pPr>
                      <a:r>
                        <a:rPr b="1" sz="2000">
                          <a:solidFill>
                            <a:schemeClr val="accent1"/>
                          </a:solidFill>
                          <a:latin typeface="Helvetica"/>
                          <a:ea typeface="Helvetica"/>
                          <a:cs typeface="Helvetica"/>
                          <a:sym typeface="Helvetica"/>
                        </a:rPr>
                        <a:t>How I plan to achieve the goals</a:t>
                      </a:r>
                    </a:p>
                  </a:txBody>
                  <a:tcPr marL="50800" marR="50800" marT="50800" marB="50800" anchor="ctr" anchorCtr="0" horzOverflow="overflow">
                    <a:lnT w="50800">
                      <a:solidFill>
                        <a:srgbClr val="000000"/>
                      </a:solidFill>
                      <a:miter lim="400000"/>
                    </a:lnT>
                  </a:tcPr>
                </a:tc>
                <a:tc>
                  <a:txBody>
                    <a:bodyPr/>
                    <a:lstStyle/>
                    <a:p>
                      <a:pPr defTabSz="914400">
                        <a:defRPr sz="1800">
                          <a:uFillTx/>
                        </a:defRPr>
                      </a:pPr>
                      <a:r>
                        <a:rPr b="1" sz="2000">
                          <a:solidFill>
                            <a:schemeClr val="accent2"/>
                          </a:solidFill>
                          <a:latin typeface="Helvetica"/>
                          <a:ea typeface="Helvetica"/>
                          <a:cs typeface="Helvetica"/>
                          <a:sym typeface="Helvetica"/>
                        </a:rPr>
                        <a:t>When I will do the work</a:t>
                      </a:r>
                    </a:p>
                  </a:txBody>
                  <a:tcPr marL="50800" marR="50800" marT="50800" marB="50800" anchor="ctr" anchorCtr="0" horzOverflow="overflow">
                    <a:lnT w="50800">
                      <a:solidFill>
                        <a:srgbClr val="000000"/>
                      </a:solidFill>
                      <a:miter lim="400000"/>
                    </a:lnT>
                  </a:tcPr>
                </a:tc>
                <a:tc>
                  <a:txBody>
                    <a:bodyPr/>
                    <a:lstStyle/>
                    <a:p>
                      <a:pPr defTabSz="914400">
                        <a:defRPr sz="1800">
                          <a:uFillTx/>
                        </a:defRPr>
                      </a:pPr>
                      <a:r>
                        <a:rPr b="1" sz="2100">
                          <a:solidFill>
                            <a:schemeClr val="accent4">
                              <a:hueOff val="384618"/>
                              <a:satOff val="3869"/>
                              <a:lumOff val="5802"/>
                            </a:schemeClr>
                          </a:solidFill>
                          <a:latin typeface="Helvetica"/>
                          <a:ea typeface="Helvetica"/>
                          <a:cs typeface="Helvetica"/>
                          <a:sym typeface="Helvetica"/>
                        </a:rPr>
                        <a:t>What resources I will use</a:t>
                      </a:r>
                    </a:p>
                  </a:txBody>
                  <a:tcPr marL="50800" marR="50800" marT="50800" marB="50800" anchor="ctr" anchorCtr="0" horzOverflow="overflow">
                    <a:lnT w="50800">
                      <a:solidFill>
                        <a:srgbClr val="000000"/>
                      </a:solidFill>
                      <a:miter lim="400000"/>
                    </a:lnT>
                  </a:tcPr>
                </a:tc>
                <a:tc>
                  <a:txBody>
                    <a:bodyPr/>
                    <a:lstStyle/>
                    <a:p>
                      <a:pPr defTabSz="914400">
                        <a:defRPr b="1" sz="2100">
                          <a:solidFill>
                            <a:schemeClr val="accent6"/>
                          </a:solidFill>
                          <a:uFillTx/>
                          <a:latin typeface="Helvetica"/>
                          <a:ea typeface="Helvetica"/>
                          <a:cs typeface="Helvetica"/>
                          <a:sym typeface="Helvetica"/>
                        </a:defRPr>
                      </a:pPr>
                      <a:r>
                        <a:rPr sz="1700"/>
                        <a:t>How I will demonstrate my learning</a:t>
                      </a:r>
                    </a:p>
                  </a:txBody>
                  <a:tcPr marL="50800" marR="50800" marT="50800" marB="50800" anchor="ctr" anchorCtr="0" horzOverflow="overflow">
                    <a:lnR w="50800">
                      <a:solidFill>
                        <a:srgbClr val="000000"/>
                      </a:solidFill>
                      <a:miter lim="400000"/>
                    </a:lnR>
                    <a:lnT w="50800">
                      <a:solidFill>
                        <a:srgbClr val="000000"/>
                      </a:solidFill>
                      <a:miter lim="400000"/>
                    </a:lnT>
                  </a:tcPr>
                </a:tc>
              </a:tr>
              <a:tr h="1246096">
                <a:tc>
                  <a:txBody>
                    <a:bodyPr/>
                    <a:lstStyle/>
                    <a:p>
                      <a:pPr defTabSz="914400">
                        <a:defRPr sz="1800">
                          <a:uFillTx/>
                        </a:defRPr>
                      </a:pPr>
                      <a:r>
                        <a:rPr sz="1600">
                          <a:sym typeface="Helvetica Light"/>
                        </a:rPr>
                        <a:t>I want to read popular Chinese food on a menu.</a:t>
                      </a:r>
                    </a:p>
                  </a:txBody>
                  <a:tcPr marL="50800" marR="50800" marT="50800" marB="50800" anchor="ctr" anchorCtr="0" horzOverflow="overflow">
                    <a:lnL w="50800">
                      <a:solidFill>
                        <a:srgbClr val="000000"/>
                      </a:solidFill>
                      <a:miter lim="400000"/>
                    </a:lnL>
                  </a:tcPr>
                </a:tc>
                <a:tc>
                  <a:txBody>
                    <a:bodyPr/>
                    <a:lstStyle/>
                    <a:p>
                      <a:pPr defTabSz="914400">
                        <a:defRPr sz="1800">
                          <a:uFillTx/>
                        </a:defRPr>
                      </a:pPr>
                      <a:r>
                        <a:rPr sz="1500">
                          <a:sym typeface="Helvetica Light"/>
                        </a:rPr>
                        <a:t>I will use the Textbook to learn new food.</a:t>
                      </a:r>
                    </a:p>
                  </a:txBody>
                  <a:tcPr marL="50800" marR="50800" marT="50800" marB="50800" anchor="ctr" anchorCtr="0" horzOverflow="overflow"/>
                </a:tc>
                <a:tc>
                  <a:txBody>
                    <a:bodyPr/>
                    <a:lstStyle/>
                    <a:p>
                      <a:pPr defTabSz="914400">
                        <a:defRPr sz="1800">
                          <a:uFillTx/>
                        </a:defRPr>
                      </a:pPr>
                      <a:r>
                        <a:rPr sz="2200">
                          <a:sym typeface="Helvetica Light"/>
                        </a:rPr>
                        <a:t>Classroom</a:t>
                      </a:r>
                    </a:p>
                  </a:txBody>
                  <a:tcPr marL="50800" marR="50800" marT="50800" marB="50800" anchor="ctr" anchorCtr="0" horzOverflow="overflow"/>
                </a:tc>
                <a:tc>
                  <a:txBody>
                    <a:bodyPr/>
                    <a:lstStyle/>
                    <a:p>
                      <a:pPr defTabSz="914400">
                        <a:defRPr sz="1800">
                          <a:uFillTx/>
                        </a:defRPr>
                      </a:pPr>
                      <a:r>
                        <a:rPr sz="2200">
                          <a:sym typeface="Helvetica Light"/>
                        </a:rPr>
                        <a:t>Online menus</a:t>
                      </a:r>
                    </a:p>
                  </a:txBody>
                  <a:tcPr marL="50800" marR="50800" marT="50800" marB="50800" anchor="ctr" anchorCtr="0" horzOverflow="overflow"/>
                </a:tc>
                <a:tc>
                  <a:txBody>
                    <a:bodyPr/>
                    <a:lstStyle/>
                    <a:p>
                      <a:pPr defTabSz="914400">
                        <a:defRPr sz="1800">
                          <a:uFillTx/>
                        </a:defRPr>
                      </a:pPr>
                      <a:r>
                        <a:rPr sz="1700">
                          <a:sym typeface="Helvetica Light"/>
                        </a:rPr>
                        <a:t>I will perform a restaurant roleplay</a:t>
                      </a:r>
                    </a:p>
                  </a:txBody>
                  <a:tcPr marL="50800" marR="50800" marT="50800" marB="50800" anchor="ctr" anchorCtr="0" horzOverflow="overflow">
                    <a:lnR w="50800">
                      <a:solidFill>
                        <a:srgbClr val="000000"/>
                      </a:solidFill>
                      <a:miter lim="400000"/>
                    </a:lnR>
                  </a:tcPr>
                </a:tc>
              </a:tr>
              <a:tr h="1246096">
                <a:tc>
                  <a:txBody>
                    <a:bodyPr/>
                    <a:lstStyle/>
                    <a:p>
                      <a:pPr defTabSz="914400">
                        <a:defRPr sz="1800">
                          <a:uFillTx/>
                        </a:defRPr>
                      </a:pPr>
                      <a:r>
                        <a:rPr sz="1200">
                          <a:sym typeface="Helvetica Light"/>
                        </a:rPr>
                        <a:t>I want to be able to ask for more information if I can’t read the menu</a:t>
                      </a:r>
                    </a:p>
                  </a:txBody>
                  <a:tcPr marL="50800" marR="50800" marT="50800" marB="50800" anchor="ctr" anchorCtr="0" horzOverflow="overflow">
                    <a:lnL w="50800">
                      <a:solidFill>
                        <a:srgbClr val="000000"/>
                      </a:solidFill>
                      <a:miter lim="400000"/>
                    </a:lnL>
                  </a:tcPr>
                </a:tc>
                <a:tc>
                  <a:txBody>
                    <a:bodyPr/>
                    <a:lstStyle/>
                    <a:p>
                      <a:pPr defTabSz="914400">
                        <a:defRPr sz="1800">
                          <a:uFillTx/>
                        </a:defRPr>
                      </a:pPr>
                      <a:r>
                        <a:rPr sz="1500">
                          <a:sym typeface="Helvetica Light"/>
                        </a:rPr>
                        <a:t>I will watch videos about Chinese menus</a:t>
                      </a:r>
                    </a:p>
                  </a:txBody>
                  <a:tcPr marL="50800" marR="50800" marT="50800" marB="50800" anchor="ctr" anchorCtr="0" horzOverflow="overflow"/>
                </a:tc>
                <a:tc>
                  <a:txBody>
                    <a:bodyPr/>
                    <a:lstStyle/>
                    <a:p>
                      <a:pPr defTabSz="914400">
                        <a:defRPr sz="1800">
                          <a:uFillTx/>
                        </a:defRPr>
                      </a:pPr>
                      <a:r>
                        <a:rPr sz="1700">
                          <a:sym typeface="Helvetica Light"/>
                        </a:rPr>
                        <a:t>Visit Chinese restaurants</a:t>
                      </a:r>
                    </a:p>
                  </a:txBody>
                  <a:tcPr marL="50800" marR="50800" marT="50800" marB="50800" anchor="ctr" anchorCtr="0" horzOverflow="overflow"/>
                </a:tc>
                <a:tc>
                  <a:txBody>
                    <a:bodyPr/>
                    <a:lstStyle/>
                    <a:p>
                      <a:pPr defTabSz="914400">
                        <a:defRPr sz="1800">
                          <a:uFillTx/>
                        </a:defRPr>
                      </a:pPr>
                      <a:r>
                        <a:rPr sz="2100">
                          <a:sym typeface="Helvetica Light"/>
                        </a:rPr>
                        <a:t>Restaurant menus</a:t>
                      </a:r>
                    </a:p>
                  </a:txBody>
                  <a:tcPr marL="50800" marR="50800" marT="50800" marB="50800" anchor="ctr" anchorCtr="0" horzOverflow="overflow"/>
                </a:tc>
                <a:tc>
                  <a:txBody>
                    <a:bodyPr/>
                    <a:lstStyle/>
                    <a:p>
                      <a:pPr defTabSz="914400">
                        <a:defRPr sz="2600">
                          <a:uFillTx/>
                          <a:sym typeface="Helvetica Light"/>
                        </a:defRPr>
                      </a:pPr>
                    </a:p>
                  </a:txBody>
                  <a:tcPr marL="50800" marR="50800" marT="50800" marB="50800" anchor="ctr" anchorCtr="0" horzOverflow="overflow">
                    <a:lnR w="50800">
                      <a:solidFill>
                        <a:srgbClr val="000000"/>
                      </a:solidFill>
                      <a:miter lim="400000"/>
                    </a:lnR>
                  </a:tcPr>
                </a:tc>
              </a:tr>
              <a:tr h="1246096">
                <a:tc>
                  <a:txBody>
                    <a:bodyPr/>
                    <a:lstStyle/>
                    <a:p>
                      <a:pPr defTabSz="914400">
                        <a:defRPr sz="2600">
                          <a:uFillTx/>
                          <a:sym typeface="Helvetica Light"/>
                        </a:defRPr>
                      </a:pPr>
                    </a:p>
                  </a:txBody>
                  <a:tcPr marL="50800" marR="50800" marT="50800" marB="50800" anchor="ctr" anchorCtr="0" horzOverflow="overflow">
                    <a:lnL w="50800">
                      <a:solidFill>
                        <a:srgbClr val="000000"/>
                      </a:solidFill>
                      <a:miter lim="400000"/>
                    </a:lnL>
                  </a:tcPr>
                </a:tc>
                <a:tc>
                  <a:txBody>
                    <a:bodyPr/>
                    <a:lstStyle/>
                    <a:p>
                      <a:pPr defTabSz="914400">
                        <a:defRPr sz="1800">
                          <a:uFillTx/>
                        </a:defRPr>
                      </a:pPr>
                      <a:r>
                        <a:rPr sz="1400">
                          <a:sym typeface="Helvetica Light"/>
                        </a:rPr>
                        <a:t>I will use a mini whiteboard to learn new characters</a:t>
                      </a:r>
                    </a:p>
                  </a:txBody>
                  <a:tcPr marL="50800" marR="50800" marT="50800" marB="50800" anchor="ctr" anchorCtr="0" horzOverflow="overflow"/>
                </a:tc>
                <a:tc>
                  <a:txBody>
                    <a:bodyPr/>
                    <a:lstStyle/>
                    <a:p>
                      <a:pPr defTabSz="914400">
                        <a:defRPr sz="2600">
                          <a:uFillTx/>
                          <a:sym typeface="Helvetica Light"/>
                        </a:defRPr>
                      </a:pPr>
                    </a:p>
                  </a:txBody>
                  <a:tcPr marL="50800" marR="50800" marT="50800" marB="50800" anchor="ctr" anchorCtr="0" horzOverflow="overflow"/>
                </a:tc>
                <a:tc>
                  <a:txBody>
                    <a:bodyPr/>
                    <a:lstStyle/>
                    <a:p>
                      <a:pPr defTabSz="914400">
                        <a:defRPr sz="1800">
                          <a:uFillTx/>
                        </a:defRPr>
                      </a:pPr>
                      <a:r>
                        <a:rPr sz="1900">
                          <a:sym typeface="Helvetica Light"/>
                        </a:rPr>
                        <a:t>Chinese/ English Dictionary</a:t>
                      </a:r>
                    </a:p>
                  </a:txBody>
                  <a:tcPr marL="50800" marR="50800" marT="50800" marB="50800" anchor="ctr" anchorCtr="0" horzOverflow="overflow"/>
                </a:tc>
                <a:tc>
                  <a:txBody>
                    <a:bodyPr/>
                    <a:lstStyle/>
                    <a:p>
                      <a:pPr defTabSz="914400">
                        <a:defRPr sz="2600">
                          <a:uFillTx/>
                          <a:sym typeface="Helvetica Light"/>
                        </a:defRPr>
                      </a:pPr>
                    </a:p>
                  </a:txBody>
                  <a:tcPr marL="50800" marR="50800" marT="50800" marB="50800" anchor="ctr" anchorCtr="0" horzOverflow="overflow">
                    <a:lnR w="50800">
                      <a:solidFill>
                        <a:srgbClr val="000000"/>
                      </a:solidFill>
                      <a:miter lim="400000"/>
                    </a:lnR>
                  </a:tcPr>
                </a:tc>
              </a:tr>
              <a:tr h="1246096">
                <a:tc>
                  <a:txBody>
                    <a:bodyPr/>
                    <a:lstStyle/>
                    <a:p>
                      <a:pPr defTabSz="914400">
                        <a:defRPr sz="2600">
                          <a:uFillTx/>
                          <a:sym typeface="Helvetica Light"/>
                        </a:defRPr>
                      </a:pPr>
                    </a:p>
                  </a:txBody>
                  <a:tcPr marL="50800" marR="50800" marT="50800" marB="50800" anchor="ctr" anchorCtr="0" horzOverflow="overflow">
                    <a:lnL w="50800">
                      <a:solidFill>
                        <a:srgbClr val="000000"/>
                      </a:solidFill>
                      <a:miter lim="400000"/>
                    </a:lnL>
                    <a:lnB w="50800">
                      <a:solidFill>
                        <a:srgbClr val="000000"/>
                      </a:solidFill>
                      <a:miter lim="400000"/>
                    </a:lnB>
                  </a:tcPr>
                </a:tc>
                <a:tc>
                  <a:txBody>
                    <a:bodyPr/>
                    <a:lstStyle/>
                    <a:p>
                      <a:pPr defTabSz="914400">
                        <a:defRPr sz="1800">
                          <a:uFillTx/>
                        </a:defRPr>
                      </a:pPr>
                      <a:r>
                        <a:rPr sz="1400">
                          <a:sym typeface="Helvetica Light"/>
                        </a:rPr>
                        <a:t>I will collect Chinese menus online and at restaurants</a:t>
                      </a:r>
                    </a:p>
                  </a:txBody>
                  <a:tcPr marL="50800" marR="50800" marT="50800" marB="50800" anchor="ctr" anchorCtr="0" horzOverflow="overflow">
                    <a:lnB w="50800">
                      <a:solidFill>
                        <a:srgbClr val="000000"/>
                      </a:solidFill>
                      <a:miter lim="400000"/>
                    </a:lnB>
                  </a:tcPr>
                </a:tc>
                <a:tc>
                  <a:txBody>
                    <a:bodyPr/>
                    <a:lstStyle/>
                    <a:p>
                      <a:pPr defTabSz="914400">
                        <a:defRPr sz="2600">
                          <a:uFillTx/>
                          <a:sym typeface="Helvetica Light"/>
                        </a:defRPr>
                      </a:pPr>
                    </a:p>
                  </a:txBody>
                  <a:tcPr marL="50800" marR="50800" marT="50800" marB="50800" anchor="ctr" anchorCtr="0" horzOverflow="overflow">
                    <a:lnB w="50800">
                      <a:solidFill>
                        <a:srgbClr val="000000"/>
                      </a:solidFill>
                      <a:miter lim="400000"/>
                    </a:lnB>
                  </a:tcPr>
                </a:tc>
                <a:tc>
                  <a:txBody>
                    <a:bodyPr/>
                    <a:lstStyle/>
                    <a:p>
                      <a:pPr defTabSz="914400">
                        <a:defRPr sz="2600">
                          <a:uFillTx/>
                          <a:sym typeface="Helvetica Light"/>
                        </a:defRPr>
                      </a:pPr>
                    </a:p>
                  </a:txBody>
                  <a:tcPr marL="50800" marR="50800" marT="50800" marB="50800" anchor="ctr" anchorCtr="0" horzOverflow="overflow">
                    <a:lnB w="50800">
                      <a:solidFill>
                        <a:srgbClr val="000000"/>
                      </a:solidFill>
                      <a:miter lim="400000"/>
                    </a:lnB>
                  </a:tcPr>
                </a:tc>
                <a:tc>
                  <a:txBody>
                    <a:bodyPr/>
                    <a:lstStyle/>
                    <a:p>
                      <a:pPr defTabSz="914400">
                        <a:defRPr sz="2600">
                          <a:uFillTx/>
                          <a:sym typeface="Helvetica Light"/>
                        </a:defRPr>
                      </a:pPr>
                    </a:p>
                  </a:txBody>
                  <a:tcPr marL="50800" marR="50800" marT="50800" marB="50800" anchor="ctr" anchorCtr="0" horzOverflow="overflow">
                    <a:lnR w="50800">
                      <a:solidFill>
                        <a:srgbClr val="000000"/>
                      </a:solidFill>
                      <a:miter lim="400000"/>
                    </a:lnR>
                    <a:lnB w="50800">
                      <a:solidFill>
                        <a:srgbClr val="000000"/>
                      </a:solidFill>
                      <a:miter lim="400000"/>
                    </a:lnB>
                  </a:tcPr>
                </a:tc>
              </a:tr>
            </a:tbl>
          </a:graphicData>
        </a:graphic>
      </p:graphicFrame>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8" name="Screen Shot 2015-11-23 at 11.19.15 PM.png"/>
          <p:cNvPicPr>
            <a:picLocks noChangeAspect="1"/>
          </p:cNvPicPr>
          <p:nvPr/>
        </p:nvPicPr>
        <p:blipFill>
          <a:blip r:embed="rId2">
            <a:extLst/>
          </a:blip>
          <a:stretch>
            <a:fillRect/>
          </a:stretch>
        </p:blipFill>
        <p:spPr>
          <a:xfrm>
            <a:off x="77719" y="1331055"/>
            <a:ext cx="8988562" cy="5603426"/>
          </a:xfrm>
          <a:prstGeom prst="rect">
            <a:avLst/>
          </a:prstGeom>
          <a:ln w="12700">
            <a:miter lim="400000"/>
          </a:ln>
        </p:spPr>
      </p:pic>
      <p:sp>
        <p:nvSpPr>
          <p:cNvPr id="769" name="Shape 769"/>
          <p:cNvSpPr/>
          <p:nvPr/>
        </p:nvSpPr>
        <p:spPr>
          <a:xfrm>
            <a:off x="-60909" y="674513"/>
            <a:ext cx="9265818" cy="72222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800">
                <a:solidFill>
                  <a:srgbClr val="FFFFFF"/>
                </a:solidFill>
                <a:latin typeface="Futura"/>
                <a:ea typeface="Futura"/>
                <a:cs typeface="Futura"/>
                <a:sym typeface="Futura"/>
              </a:defRPr>
            </a:lvl1pPr>
          </a:lstStyle>
          <a:p>
            <a:pPr/>
            <a:r>
              <a:t>Plan Your Own Learning Contract</a:t>
            </a:r>
          </a:p>
        </p:txBody>
      </p:sp>
      <p:sp>
        <p:nvSpPr>
          <p:cNvPr id="770" name="Shape 770"/>
          <p:cNvSpPr/>
          <p:nvPr/>
        </p:nvSpPr>
        <p:spPr>
          <a:xfrm>
            <a:off x="2548985" y="-101332"/>
            <a:ext cx="4504694" cy="7969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Futura"/>
                <a:ea typeface="Futura"/>
                <a:cs typeface="Futura"/>
                <a:sym typeface="Futura"/>
              </a:defRPr>
            </a:lvl1pPr>
          </a:lstStyle>
          <a:p>
            <a:pPr/>
            <a:r>
              <a:t>You are a student.</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2" name="Shape 772"/>
          <p:cNvSpPr/>
          <p:nvPr/>
        </p:nvSpPr>
        <p:spPr>
          <a:xfrm>
            <a:off x="-25400" y="-12700"/>
            <a:ext cx="9372600" cy="7239000"/>
          </a:xfrm>
          <a:prstGeom prst="rect">
            <a:avLst/>
          </a:prstGeom>
          <a:solidFill>
            <a:schemeClr val="accent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Learning Centers</a:t>
            </a:r>
          </a:p>
        </p:txBody>
      </p:sp>
      <p:sp>
        <p:nvSpPr>
          <p:cNvPr id="773" name="Shape 773"/>
          <p:cNvSpPr/>
          <p:nvPr/>
        </p:nvSpPr>
        <p:spPr>
          <a:xfrm>
            <a:off x="1290761" y="2130633"/>
            <a:ext cx="6562478" cy="1341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lvl1pPr algn="ctr" defTabSz="406400">
              <a:defRPr sz="87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Work Stations</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5" name="dsc03736.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776" name="Shape 776"/>
          <p:cNvSpPr/>
          <p:nvPr/>
        </p:nvSpPr>
        <p:spPr>
          <a:xfrm>
            <a:off x="43793" y="4508812"/>
            <a:ext cx="796111" cy="850901"/>
          </a:xfrm>
          <a:prstGeom prst="ellipse">
            <a:avLst/>
          </a:pr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77" name="Shape 777"/>
          <p:cNvSpPr/>
          <p:nvPr/>
        </p:nvSpPr>
        <p:spPr>
          <a:xfrm>
            <a:off x="211651" y="4508812"/>
            <a:ext cx="46039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5"/>
                </a:solidFill>
              </a:defRPr>
            </a:lvl1pPr>
          </a:lstStyle>
          <a:p>
            <a:pPr/>
            <a:r>
              <a:t>1</a:t>
            </a:r>
          </a:p>
        </p:txBody>
      </p:sp>
      <p:sp>
        <p:nvSpPr>
          <p:cNvPr id="778" name="Shape 778"/>
          <p:cNvSpPr/>
          <p:nvPr/>
        </p:nvSpPr>
        <p:spPr>
          <a:xfrm>
            <a:off x="1606581" y="2794000"/>
            <a:ext cx="796112" cy="850900"/>
          </a:xfrm>
          <a:prstGeom prst="ellipse">
            <a:avLst/>
          </a:pr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79" name="Shape 779"/>
          <p:cNvSpPr/>
          <p:nvPr/>
        </p:nvSpPr>
        <p:spPr>
          <a:xfrm>
            <a:off x="3093044" y="1814911"/>
            <a:ext cx="796112" cy="850901"/>
          </a:xfrm>
          <a:prstGeom prst="ellipse">
            <a:avLst/>
          </a:pr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80" name="Shape 780"/>
          <p:cNvSpPr/>
          <p:nvPr/>
        </p:nvSpPr>
        <p:spPr>
          <a:xfrm>
            <a:off x="6488260" y="1983827"/>
            <a:ext cx="931047" cy="834635"/>
          </a:xfrm>
          <a:prstGeom prst="ellipse">
            <a:avLst/>
          </a:pr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81" name="Shape 781"/>
          <p:cNvSpPr/>
          <p:nvPr/>
        </p:nvSpPr>
        <p:spPr>
          <a:xfrm>
            <a:off x="1825114" y="2793999"/>
            <a:ext cx="46039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5"/>
                </a:solidFill>
              </a:defRPr>
            </a:lvl1pPr>
          </a:lstStyle>
          <a:p>
            <a:pPr/>
            <a:r>
              <a:t>2</a:t>
            </a:r>
          </a:p>
        </p:txBody>
      </p:sp>
      <p:sp>
        <p:nvSpPr>
          <p:cNvPr id="782" name="Shape 782"/>
          <p:cNvSpPr/>
          <p:nvPr/>
        </p:nvSpPr>
        <p:spPr>
          <a:xfrm>
            <a:off x="3260902" y="1814911"/>
            <a:ext cx="46039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5"/>
                </a:solidFill>
              </a:defRPr>
            </a:lvl1pPr>
          </a:lstStyle>
          <a:p>
            <a:pPr/>
            <a:r>
              <a:t>3</a:t>
            </a:r>
          </a:p>
        </p:txBody>
      </p:sp>
      <p:sp>
        <p:nvSpPr>
          <p:cNvPr id="783" name="Shape 783"/>
          <p:cNvSpPr/>
          <p:nvPr/>
        </p:nvSpPr>
        <p:spPr>
          <a:xfrm>
            <a:off x="8321315" y="4019581"/>
            <a:ext cx="796112" cy="850901"/>
          </a:xfrm>
          <a:prstGeom prst="ellipse">
            <a:avLst/>
          </a:pr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84" name="Shape 784"/>
          <p:cNvSpPr/>
          <p:nvPr/>
        </p:nvSpPr>
        <p:spPr>
          <a:xfrm>
            <a:off x="6723587" y="1975694"/>
            <a:ext cx="460394"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5"/>
                </a:solidFill>
              </a:defRPr>
            </a:lvl1pPr>
          </a:lstStyle>
          <a:p>
            <a:pPr/>
            <a:r>
              <a:t>4</a:t>
            </a:r>
          </a:p>
        </p:txBody>
      </p:sp>
      <p:sp>
        <p:nvSpPr>
          <p:cNvPr id="785" name="Shape 785"/>
          <p:cNvSpPr/>
          <p:nvPr/>
        </p:nvSpPr>
        <p:spPr>
          <a:xfrm>
            <a:off x="8489174" y="4019581"/>
            <a:ext cx="460394"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5"/>
                </a:solidFill>
              </a:defRPr>
            </a:lvl1pPr>
          </a:lstStyle>
          <a:p>
            <a:pPr/>
            <a:r>
              <a:t>5</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7" name="blue-umbrella-graphic.jpg"/>
          <p:cNvPicPr>
            <a:picLocks noChangeAspect="0"/>
          </p:cNvPicPr>
          <p:nvPr/>
        </p:nvPicPr>
        <p:blipFill>
          <a:blip r:embed="rId3">
            <a:extLst/>
          </a:blip>
          <a:stretch>
            <a:fillRect/>
          </a:stretch>
        </p:blipFill>
        <p:spPr>
          <a:xfrm rot="19080000">
            <a:off x="1622103" y="86622"/>
            <a:ext cx="5899794" cy="6030781"/>
          </a:xfrm>
          <a:prstGeom prst="rect">
            <a:avLst/>
          </a:prstGeom>
          <a:ln w="12700">
            <a:miter lim="400000"/>
          </a:ln>
        </p:spPr>
      </p:pic>
      <p:sp>
        <p:nvSpPr>
          <p:cNvPr id="788" name="Shape 788"/>
          <p:cNvSpPr/>
          <p:nvPr/>
        </p:nvSpPr>
        <p:spPr>
          <a:xfrm>
            <a:off x="3111169" y="1012468"/>
            <a:ext cx="3286126" cy="1452080"/>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marL="35321" marR="35321" algn="ctr" defTabSz="456530">
              <a:spcBef>
                <a:spcPts val="700"/>
              </a:spcBef>
              <a:buClr>
                <a:srgbClr val="000000"/>
              </a:buClr>
              <a:buFont typeface="American Typewriter"/>
              <a:defRPr sz="3800">
                <a:uFill>
                  <a:solidFill>
                    <a:srgbClr val="000000"/>
                  </a:solidFill>
                </a:uFill>
                <a:latin typeface="Futura"/>
                <a:ea typeface="Futura"/>
                <a:cs typeface="Futura"/>
                <a:sym typeface="Futura"/>
              </a:defRPr>
            </a:pPr>
            <a:r>
              <a:t>Themes</a:t>
            </a:r>
          </a:p>
          <a:p>
            <a:pPr marL="35321" marR="35321" algn="ctr" defTabSz="456530">
              <a:spcBef>
                <a:spcPts val="700"/>
              </a:spcBef>
              <a:buClr>
                <a:srgbClr val="000000"/>
              </a:buClr>
              <a:buFont typeface="American Typewriter"/>
              <a:defRPr sz="3800">
                <a:solidFill>
                  <a:srgbClr val="FFFFFF"/>
                </a:solidFill>
                <a:uFill>
                  <a:solidFill>
                    <a:srgbClr val="000000"/>
                  </a:solidFill>
                </a:uFill>
                <a:latin typeface="Futura"/>
                <a:ea typeface="Futura"/>
                <a:cs typeface="Futura"/>
                <a:sym typeface="Futura"/>
              </a:defRPr>
            </a:pPr>
            <a:r>
              <a:t>The Olympics</a:t>
            </a:r>
          </a:p>
        </p:txBody>
      </p:sp>
      <p:sp>
        <p:nvSpPr>
          <p:cNvPr id="789" name="Shape 789"/>
          <p:cNvSpPr/>
          <p:nvPr/>
        </p:nvSpPr>
        <p:spPr>
          <a:xfrm>
            <a:off x="5479950" y="4884585"/>
            <a:ext cx="1606999" cy="1452079"/>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790" name="Shape 790"/>
          <p:cNvSpPr/>
          <p:nvPr/>
        </p:nvSpPr>
        <p:spPr>
          <a:xfrm>
            <a:off x="1389121" y="3502669"/>
            <a:ext cx="1082460" cy="1111748"/>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791" name="Shape 791"/>
          <p:cNvSpPr/>
          <p:nvPr/>
        </p:nvSpPr>
        <p:spPr>
          <a:xfrm>
            <a:off x="1447884" y="3838674"/>
            <a:ext cx="964935"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marL="28574" marR="28574" algn="ctr" defTabSz="410765">
              <a:defRPr sz="2400">
                <a:solidFill>
                  <a:srgbClr val="FFFFFF"/>
                </a:solidFill>
                <a:uFill>
                  <a:solidFill>
                    <a:srgbClr val="000000"/>
                  </a:solidFill>
                </a:uFill>
                <a:latin typeface="+mn-lt"/>
                <a:ea typeface="+mn-ea"/>
                <a:cs typeface="+mn-cs"/>
                <a:sym typeface="Helvetica Light"/>
              </a:defRPr>
            </a:lvl1pPr>
          </a:lstStyle>
          <a:p>
            <a:pPr/>
            <a:r>
              <a:t>sports</a:t>
            </a:r>
          </a:p>
        </p:txBody>
      </p:sp>
      <p:sp>
        <p:nvSpPr>
          <p:cNvPr id="792" name="Shape 792"/>
          <p:cNvSpPr/>
          <p:nvPr/>
        </p:nvSpPr>
        <p:spPr>
          <a:xfrm>
            <a:off x="3208709" y="3565177"/>
            <a:ext cx="1383244" cy="1248404"/>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793" name="Shape 793"/>
          <p:cNvSpPr/>
          <p:nvPr/>
        </p:nvSpPr>
        <p:spPr>
          <a:xfrm>
            <a:off x="3336025" y="3654524"/>
            <a:ext cx="1128612" cy="808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marL="28574" marR="28574" algn="ctr" defTabSz="410765">
              <a:defRPr sz="2400">
                <a:solidFill>
                  <a:srgbClr val="FFFFFF"/>
                </a:solidFill>
                <a:uFill>
                  <a:solidFill>
                    <a:srgbClr val="000000"/>
                  </a:solidFill>
                </a:uFill>
                <a:latin typeface="+mn-lt"/>
                <a:ea typeface="+mn-ea"/>
                <a:cs typeface="+mn-cs"/>
                <a:sym typeface="Helvetica Light"/>
              </a:defRPr>
            </a:pPr>
            <a:r>
              <a:t>likes</a:t>
            </a:r>
          </a:p>
          <a:p>
            <a:pPr marL="28574" marR="28574" algn="ctr" defTabSz="410765">
              <a:defRPr sz="2400">
                <a:solidFill>
                  <a:srgbClr val="FFFFFF"/>
                </a:solidFill>
                <a:uFill>
                  <a:solidFill>
                    <a:srgbClr val="000000"/>
                  </a:solidFill>
                </a:uFill>
                <a:latin typeface="+mn-lt"/>
                <a:ea typeface="+mn-ea"/>
                <a:cs typeface="+mn-cs"/>
                <a:sym typeface="Helvetica Light"/>
              </a:defRPr>
            </a:pPr>
            <a:r>
              <a:t>dislikes</a:t>
            </a:r>
          </a:p>
        </p:txBody>
      </p:sp>
      <p:sp>
        <p:nvSpPr>
          <p:cNvPr id="794" name="Shape 794"/>
          <p:cNvSpPr/>
          <p:nvPr/>
        </p:nvSpPr>
        <p:spPr>
          <a:xfrm>
            <a:off x="5617188" y="5390755"/>
            <a:ext cx="1332523"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marL="28574" marR="28574" algn="ctr" defTabSz="410765">
              <a:defRPr sz="2400">
                <a:solidFill>
                  <a:srgbClr val="FFFFFF"/>
                </a:solidFill>
                <a:uFill>
                  <a:solidFill>
                    <a:srgbClr val="000000"/>
                  </a:solidFill>
                </a:uFill>
                <a:latin typeface="+mn-lt"/>
                <a:ea typeface="+mn-ea"/>
                <a:cs typeface="+mn-cs"/>
                <a:sym typeface="Helvetica Light"/>
              </a:defRPr>
            </a:lvl1pPr>
          </a:lstStyle>
          <a:p>
            <a:pPr/>
            <a:r>
              <a:t>locations</a:t>
            </a:r>
          </a:p>
        </p:txBody>
      </p:sp>
      <p:sp>
        <p:nvSpPr>
          <p:cNvPr id="795" name="Shape 795"/>
          <p:cNvSpPr/>
          <p:nvPr/>
        </p:nvSpPr>
        <p:spPr>
          <a:xfrm>
            <a:off x="1855275" y="4629806"/>
            <a:ext cx="1606998" cy="1452080"/>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796" name="Shape 796"/>
          <p:cNvSpPr/>
          <p:nvPr/>
        </p:nvSpPr>
        <p:spPr>
          <a:xfrm>
            <a:off x="1998456" y="4951827"/>
            <a:ext cx="1320636" cy="808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marL="28574" marR="28574" algn="ctr" defTabSz="410765">
              <a:defRPr sz="2400">
                <a:solidFill>
                  <a:srgbClr val="FFFFFF"/>
                </a:solidFill>
                <a:uFill>
                  <a:solidFill>
                    <a:srgbClr val="000000"/>
                  </a:solidFill>
                </a:uFill>
                <a:latin typeface="+mn-lt"/>
                <a:ea typeface="+mn-ea"/>
                <a:cs typeface="+mn-cs"/>
                <a:sym typeface="Helvetica Light"/>
              </a:defRPr>
            </a:pPr>
            <a:r>
              <a:t>My</a:t>
            </a:r>
          </a:p>
          <a:p>
            <a:pPr marL="28574" marR="28574" algn="ctr" defTabSz="410765">
              <a:defRPr sz="2400">
                <a:solidFill>
                  <a:srgbClr val="FFFFFF"/>
                </a:solidFill>
                <a:uFill>
                  <a:solidFill>
                    <a:srgbClr val="000000"/>
                  </a:solidFill>
                </a:uFill>
                <a:latin typeface="+mn-lt"/>
                <a:ea typeface="+mn-ea"/>
                <a:cs typeface="+mn-cs"/>
                <a:sym typeface="Helvetica Light"/>
              </a:defRPr>
            </a:pPr>
            <a:r>
              <a:t>Passport</a:t>
            </a:r>
          </a:p>
        </p:txBody>
      </p:sp>
      <p:sp>
        <p:nvSpPr>
          <p:cNvPr id="797" name="Shape 797"/>
          <p:cNvSpPr/>
          <p:nvPr/>
        </p:nvSpPr>
        <p:spPr>
          <a:xfrm>
            <a:off x="6942777" y="3742894"/>
            <a:ext cx="892970" cy="892970"/>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798" name="Shape 798"/>
          <p:cNvSpPr/>
          <p:nvPr/>
        </p:nvSpPr>
        <p:spPr>
          <a:xfrm>
            <a:off x="6380548" y="3454697"/>
            <a:ext cx="790284"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marL="28574" marR="28574" algn="ctr" defTabSz="410765">
              <a:defRPr sz="2400">
                <a:solidFill>
                  <a:srgbClr val="FFFFFF"/>
                </a:solidFill>
                <a:uFill>
                  <a:solidFill>
                    <a:srgbClr val="000000"/>
                  </a:solidFill>
                </a:uFill>
                <a:latin typeface="+mn-lt"/>
                <a:ea typeface="+mn-ea"/>
                <a:cs typeface="+mn-cs"/>
                <a:sym typeface="Helvetica Light"/>
              </a:defRPr>
            </a:lvl1pPr>
          </a:lstStyle>
          <a:p>
            <a:pPr/>
            <a:r>
              <a:t>topic</a:t>
            </a:r>
          </a:p>
        </p:txBody>
      </p:sp>
      <p:sp>
        <p:nvSpPr>
          <p:cNvPr id="799" name="Shape 799"/>
          <p:cNvSpPr/>
          <p:nvPr/>
        </p:nvSpPr>
        <p:spPr>
          <a:xfrm flipV="1">
            <a:off x="6386898" y="3626657"/>
            <a:ext cx="1" cy="1248403"/>
          </a:xfrm>
          <a:prstGeom prst="line">
            <a:avLst/>
          </a:prstGeom>
          <a:ln w="12700">
            <a:solidFill>
              <a:srgbClr val="000000"/>
            </a:solidFill>
            <a:miter lim="400000"/>
          </a:ln>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0" name="Shape 800"/>
          <p:cNvSpPr/>
          <p:nvPr/>
        </p:nvSpPr>
        <p:spPr>
          <a:xfrm flipV="1">
            <a:off x="3900330" y="3289535"/>
            <a:ext cx="1" cy="278929"/>
          </a:xfrm>
          <a:prstGeom prst="line">
            <a:avLst/>
          </a:prstGeom>
          <a:ln w="12700">
            <a:solidFill>
              <a:srgbClr val="000000"/>
            </a:solidFill>
            <a:miter lim="400000"/>
          </a:ln>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1" name="Shape 801"/>
          <p:cNvSpPr/>
          <p:nvPr/>
        </p:nvSpPr>
        <p:spPr>
          <a:xfrm flipV="1">
            <a:off x="2658773" y="3234690"/>
            <a:ext cx="1" cy="1452080"/>
          </a:xfrm>
          <a:prstGeom prst="line">
            <a:avLst/>
          </a:prstGeom>
          <a:ln w="12700">
            <a:solidFill>
              <a:srgbClr val="000000"/>
            </a:solidFill>
            <a:miter lim="400000"/>
          </a:ln>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2" name="Shape 802"/>
          <p:cNvSpPr/>
          <p:nvPr/>
        </p:nvSpPr>
        <p:spPr>
          <a:xfrm flipV="1">
            <a:off x="1930351" y="3128666"/>
            <a:ext cx="1" cy="386356"/>
          </a:xfrm>
          <a:prstGeom prst="line">
            <a:avLst/>
          </a:prstGeom>
          <a:ln w="12700">
            <a:solidFill>
              <a:srgbClr val="000000"/>
            </a:solidFill>
            <a:miter lim="400000"/>
          </a:ln>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3" name="Shape 803"/>
          <p:cNvSpPr/>
          <p:nvPr/>
        </p:nvSpPr>
        <p:spPr>
          <a:xfrm flipV="1">
            <a:off x="7389262" y="3535102"/>
            <a:ext cx="1" cy="278929"/>
          </a:xfrm>
          <a:prstGeom prst="line">
            <a:avLst/>
          </a:prstGeom>
          <a:ln w="12700">
            <a:solidFill>
              <a:srgbClr val="000000"/>
            </a:solidFill>
            <a:miter lim="400000"/>
          </a:ln>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4" name="Shape 804"/>
          <p:cNvSpPr/>
          <p:nvPr/>
        </p:nvSpPr>
        <p:spPr>
          <a:xfrm>
            <a:off x="4818357" y="3921673"/>
            <a:ext cx="1208471" cy="1125444"/>
          </a:xfrm>
          <a:prstGeom prst="ellipse">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marL="28574" marR="28574" algn="ctr" defTabSz="410765">
              <a:defRPr sz="2400">
                <a:uFill>
                  <a:solidFill>
                    <a:srgbClr val="000000"/>
                  </a:solidFill>
                </a:uFill>
                <a:latin typeface="+mn-lt"/>
                <a:ea typeface="+mn-ea"/>
                <a:cs typeface="+mn-cs"/>
                <a:sym typeface="Helvetica Light"/>
              </a:defRPr>
            </a:pPr>
          </a:p>
        </p:txBody>
      </p:sp>
      <p:sp>
        <p:nvSpPr>
          <p:cNvPr id="805" name="Shape 805"/>
          <p:cNvSpPr/>
          <p:nvPr/>
        </p:nvSpPr>
        <p:spPr>
          <a:xfrm>
            <a:off x="5027451" y="4157107"/>
            <a:ext cx="790284"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marL="28574" marR="28574" algn="ctr" defTabSz="410765">
              <a:defRPr sz="2400">
                <a:solidFill>
                  <a:srgbClr val="FFFFFF"/>
                </a:solidFill>
                <a:uFill>
                  <a:solidFill>
                    <a:srgbClr val="000000"/>
                  </a:solidFill>
                </a:uFill>
                <a:latin typeface="+mn-lt"/>
                <a:ea typeface="+mn-ea"/>
                <a:cs typeface="+mn-cs"/>
                <a:sym typeface="Helvetica Light"/>
              </a:defRPr>
            </a:lvl1pPr>
          </a:lstStyle>
          <a:p>
            <a:pPr/>
            <a:r>
              <a:t>topic</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xfrm>
            <a:off x="1094150" y="-514776"/>
            <a:ext cx="7735750" cy="7599265"/>
          </a:xfrm>
          <a:prstGeom prst="rect">
            <a:avLst/>
          </a:prstGeom>
        </p:spPr>
        <p:txBody>
          <a:bodyPr/>
          <a:lstStyle>
            <a:lvl1pPr defTabSz="410765">
              <a:defRPr sz="41800">
                <a:latin typeface="SIL-Kai-Reg-Jian"/>
                <a:ea typeface="SIL-Kai-Reg-Jian"/>
                <a:cs typeface="SIL-Kai-Reg-Jian"/>
                <a:sym typeface="SIL-Kai-Reg-Jian"/>
              </a:defRPr>
            </a:lvl1pPr>
          </a:lstStyle>
          <a:p>
            <a:pPr/>
            <a:r>
              <a:t>把</a:t>
            </a:r>
          </a:p>
        </p:txBody>
      </p:sp>
      <p:pic>
        <p:nvPicPr>
          <p:cNvPr id="600" name="pasted-image.png"/>
          <p:cNvPicPr>
            <a:picLocks noChangeAspect="1"/>
          </p:cNvPicPr>
          <p:nvPr/>
        </p:nvPicPr>
        <p:blipFill>
          <a:blip r:embed="rId2">
            <a:extLst/>
          </a:blip>
          <a:stretch>
            <a:fillRect/>
          </a:stretch>
        </p:blipFill>
        <p:spPr>
          <a:xfrm>
            <a:off x="123587" y="37192"/>
            <a:ext cx="2063027" cy="2068641"/>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9" name="Shape 809"/>
          <p:cNvSpPr/>
          <p:nvPr>
            <p:ph type="title"/>
          </p:nvPr>
        </p:nvSpPr>
        <p:spPr>
          <a:xfrm>
            <a:off x="-508280" y="-120849"/>
            <a:ext cx="9807349" cy="1143001"/>
          </a:xfrm>
          <a:prstGeom prst="rect">
            <a:avLst/>
          </a:prstGeom>
        </p:spPr>
        <p:txBody>
          <a:bodyPr lIns="76200" tIns="76200" rIns="76200" bIns="76200"/>
          <a:lstStyle>
            <a:lvl1pPr marL="35321" marR="35321" defTabSz="914176">
              <a:defRPr sz="4400">
                <a:uFill>
                  <a:solidFill>
                    <a:srgbClr val="0061FF"/>
                  </a:solidFill>
                </a:uFill>
                <a:latin typeface="Futura"/>
                <a:ea typeface="Futura"/>
                <a:cs typeface="Futura"/>
                <a:sym typeface="Futura"/>
              </a:defRPr>
            </a:lvl1pPr>
          </a:lstStyle>
          <a:p>
            <a:pPr/>
            <a:r>
              <a:t>The Olympics - Work Stations</a:t>
            </a:r>
          </a:p>
        </p:txBody>
      </p:sp>
      <p:pic>
        <p:nvPicPr>
          <p:cNvPr id="810" name="Learning_Center_Students.jpg"/>
          <p:cNvPicPr>
            <a:picLocks noChangeAspect="0"/>
          </p:cNvPicPr>
          <p:nvPr/>
        </p:nvPicPr>
        <p:blipFill>
          <a:blip r:embed="rId2">
            <a:extLst/>
          </a:blip>
          <a:stretch>
            <a:fillRect/>
          </a:stretch>
        </p:blipFill>
        <p:spPr>
          <a:xfrm>
            <a:off x="222338" y="1692175"/>
            <a:ext cx="4724401" cy="3759201"/>
          </a:xfrm>
          <a:prstGeom prst="rect">
            <a:avLst/>
          </a:prstGeom>
          <a:ln w="12700">
            <a:miter lim="400000"/>
          </a:ln>
          <a:effectLst>
            <a:outerShdw sx="100000" sy="100000" kx="0" ky="0" algn="b" rotWithShape="0" blurRad="127000" dist="76200" dir="2700000">
              <a:srgbClr val="000000">
                <a:alpha val="75000"/>
              </a:srgbClr>
            </a:outerShdw>
          </a:effectLst>
        </p:spPr>
      </p:pic>
      <p:pic>
        <p:nvPicPr>
          <p:cNvPr id="811" name="Picture 3.png"/>
          <p:cNvPicPr>
            <a:picLocks noChangeAspect="0"/>
          </p:cNvPicPr>
          <p:nvPr/>
        </p:nvPicPr>
        <p:blipFill>
          <a:blip r:embed="rId3">
            <a:extLst/>
          </a:blip>
          <a:stretch>
            <a:fillRect/>
          </a:stretch>
        </p:blipFill>
        <p:spPr>
          <a:xfrm>
            <a:off x="5238377" y="1407541"/>
            <a:ext cx="3579690" cy="4477124"/>
          </a:xfrm>
          <a:prstGeom prst="rect">
            <a:avLst/>
          </a:prstGeom>
          <a:ln w="12700">
            <a:miter lim="400000"/>
          </a:ln>
        </p:spPr>
      </p:pic>
      <p:sp>
        <p:nvSpPr>
          <p:cNvPr id="812" name="Shape 812"/>
          <p:cNvSpPr/>
          <p:nvPr/>
        </p:nvSpPr>
        <p:spPr>
          <a:xfrm>
            <a:off x="292100" y="6121400"/>
            <a:ext cx="87122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317500" algn="ctr" defTabSz="317500">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3200">
                <a:latin typeface="华文仿宋"/>
                <a:ea typeface="华文仿宋"/>
                <a:cs typeface="华文仿宋"/>
                <a:sym typeface="华文仿宋"/>
              </a:defRPr>
            </a:lvl1pPr>
          </a:lstStyle>
          <a:p>
            <a:pPr/>
            <a:r>
              <a:t>在教室里设立工作站。活动之间学生轮流</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4" name="Picture 1.png"/>
          <p:cNvPicPr>
            <a:picLocks noChangeAspect="0"/>
          </p:cNvPicPr>
          <p:nvPr/>
        </p:nvPicPr>
        <p:blipFill>
          <a:blip r:embed="rId2">
            <a:extLst/>
          </a:blip>
          <a:stretch>
            <a:fillRect/>
          </a:stretch>
        </p:blipFill>
        <p:spPr>
          <a:xfrm>
            <a:off x="5797657" y="2964091"/>
            <a:ext cx="2895601" cy="3581401"/>
          </a:xfrm>
          <a:prstGeom prst="rect">
            <a:avLst/>
          </a:prstGeom>
          <a:ln w="12700">
            <a:miter lim="400000"/>
          </a:ln>
          <a:effectLst>
            <a:outerShdw sx="100000" sy="100000" kx="0" ky="0" algn="b" rotWithShape="0" blurRad="127000" dist="76200" dir="2700000">
              <a:srgbClr val="000000">
                <a:alpha val="75000"/>
              </a:srgbClr>
            </a:outerShdw>
          </a:effectLst>
        </p:spPr>
      </p:pic>
      <p:sp>
        <p:nvSpPr>
          <p:cNvPr id="815" name="Shape 815"/>
          <p:cNvSpPr/>
          <p:nvPr/>
        </p:nvSpPr>
        <p:spPr>
          <a:xfrm>
            <a:off x="1780421" y="1440485"/>
            <a:ext cx="2506232" cy="2266870"/>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1700">
                <a:uFill>
                  <a:solidFill>
                    <a:srgbClr val="000000"/>
                  </a:solidFill>
                </a:uFill>
                <a:latin typeface="Futura"/>
                <a:ea typeface="Futura"/>
                <a:cs typeface="Futura"/>
                <a:sym typeface="Futura"/>
              </a:defRPr>
            </a:pPr>
            <a:r>
              <a:t>Materials needed:</a:t>
            </a:r>
          </a:p>
          <a:p>
            <a:pPr marL="35321" marR="35321" defTabSz="456530">
              <a:buClr>
                <a:srgbClr val="000000"/>
              </a:buClr>
              <a:buFont typeface="American Typewriter"/>
              <a:defRPr sz="1700">
                <a:uFill>
                  <a:solidFill>
                    <a:srgbClr val="000000"/>
                  </a:solidFill>
                </a:uFill>
                <a:latin typeface="Futura"/>
                <a:ea typeface="Futura"/>
                <a:cs typeface="Futura"/>
                <a:sym typeface="Futura"/>
              </a:defRPr>
            </a:pPr>
          </a:p>
          <a:p>
            <a:pPr marL="50235" marR="35321" defTabSz="456530">
              <a:buClr>
                <a:srgbClr val="000000"/>
              </a:buClr>
              <a:buSzPct val="100000"/>
              <a:buFont typeface="American Typewriter"/>
              <a:buChar char="•"/>
              <a:defRPr sz="1700">
                <a:uFill>
                  <a:solidFill>
                    <a:srgbClr val="000000"/>
                  </a:solidFill>
                </a:uFill>
                <a:latin typeface="Futura"/>
                <a:ea typeface="Futura"/>
                <a:cs typeface="Futura"/>
                <a:sym typeface="Futura"/>
              </a:defRPr>
            </a:pPr>
            <a:r>
              <a:t>Passport template</a:t>
            </a:r>
          </a:p>
          <a:p>
            <a:pPr marL="50235" marR="35321" defTabSz="456530">
              <a:buClr>
                <a:srgbClr val="000000"/>
              </a:buClr>
              <a:buSzPct val="100000"/>
              <a:buFont typeface="American Typewriter"/>
              <a:buChar char="•"/>
              <a:defRPr sz="1700">
                <a:uFill>
                  <a:solidFill>
                    <a:srgbClr val="000000"/>
                  </a:solidFill>
                </a:uFill>
                <a:latin typeface="Futura"/>
                <a:ea typeface="Futura"/>
                <a:cs typeface="Futura"/>
                <a:sym typeface="Futura"/>
              </a:defRPr>
            </a:pPr>
            <a:r>
              <a:t>Vocabulary Cards</a:t>
            </a:r>
          </a:p>
          <a:p>
            <a:pPr marL="50235" marR="35321" defTabSz="456530">
              <a:buClr>
                <a:srgbClr val="000000"/>
              </a:buClr>
              <a:buSzPct val="100000"/>
              <a:buFont typeface="American Typewriter"/>
              <a:buChar char="•"/>
              <a:defRPr sz="1700">
                <a:uFill>
                  <a:solidFill>
                    <a:srgbClr val="000000"/>
                  </a:solidFill>
                </a:uFill>
                <a:latin typeface="Futura"/>
                <a:ea typeface="Futura"/>
                <a:cs typeface="Futura"/>
                <a:sym typeface="Futura"/>
              </a:defRPr>
            </a:pPr>
            <a:r>
              <a:t>Pencils</a:t>
            </a:r>
          </a:p>
          <a:p>
            <a:pPr marL="50235" marR="35321" defTabSz="456530">
              <a:buClr>
                <a:srgbClr val="000000"/>
              </a:buClr>
              <a:buSzPct val="100000"/>
              <a:buFont typeface="American Typewriter"/>
              <a:buChar char="•"/>
              <a:defRPr sz="1700">
                <a:uFill>
                  <a:solidFill>
                    <a:srgbClr val="000000"/>
                  </a:solidFill>
                </a:uFill>
                <a:latin typeface="Futura"/>
                <a:ea typeface="Futura"/>
                <a:cs typeface="Futura"/>
                <a:sym typeface="Futura"/>
              </a:defRPr>
            </a:pPr>
            <a:r>
              <a:t>Scissors</a:t>
            </a:r>
          </a:p>
          <a:p>
            <a:pPr marL="50235" marR="35321" defTabSz="456530">
              <a:buClr>
                <a:srgbClr val="000000"/>
              </a:buClr>
              <a:buSzPct val="100000"/>
              <a:buFont typeface="American Typewriter"/>
              <a:buChar char="•"/>
              <a:defRPr sz="1700">
                <a:uFill>
                  <a:solidFill>
                    <a:srgbClr val="000000"/>
                  </a:solidFill>
                </a:uFill>
                <a:latin typeface="Futura"/>
                <a:ea typeface="Futura"/>
                <a:cs typeface="Futura"/>
                <a:sym typeface="Futura"/>
              </a:defRPr>
            </a:pPr>
            <a:r>
              <a:t>Photo</a:t>
            </a:r>
          </a:p>
        </p:txBody>
      </p:sp>
      <p:pic>
        <p:nvPicPr>
          <p:cNvPr id="816" name="2016_Summer_Olympics_logo.svg.png"/>
          <p:cNvPicPr>
            <a:picLocks noChangeAspect="1"/>
          </p:cNvPicPr>
          <p:nvPr/>
        </p:nvPicPr>
        <p:blipFill>
          <a:blip r:embed="rId3">
            <a:extLst/>
          </a:blip>
          <a:stretch>
            <a:fillRect/>
          </a:stretch>
        </p:blipFill>
        <p:spPr>
          <a:xfrm>
            <a:off x="6329116" y="63941"/>
            <a:ext cx="2131580" cy="2688101"/>
          </a:xfrm>
          <a:prstGeom prst="rect">
            <a:avLst/>
          </a:prstGeom>
          <a:ln w="12700">
            <a:miter lim="400000"/>
          </a:ln>
        </p:spPr>
      </p:pic>
      <p:sp>
        <p:nvSpPr>
          <p:cNvPr id="817" name="Shape 817"/>
          <p:cNvSpPr/>
          <p:nvPr/>
        </p:nvSpPr>
        <p:spPr>
          <a:xfrm>
            <a:off x="472848" y="502288"/>
            <a:ext cx="4716222" cy="672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#1 The Making Station</a:t>
            </a:r>
          </a:p>
        </p:txBody>
      </p:sp>
      <p:pic>
        <p:nvPicPr>
          <p:cNvPr id="818" name="pasted-image.jpg"/>
          <p:cNvPicPr>
            <a:picLocks noChangeAspect="1"/>
          </p:cNvPicPr>
          <p:nvPr/>
        </p:nvPicPr>
        <p:blipFill>
          <a:blip r:embed="rId4">
            <a:extLst/>
          </a:blip>
          <a:stretch>
            <a:fillRect/>
          </a:stretch>
        </p:blipFill>
        <p:spPr>
          <a:xfrm>
            <a:off x="236077" y="3972990"/>
            <a:ext cx="4949581" cy="2765642"/>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0" name="image.png"/>
          <p:cNvPicPr>
            <a:picLocks noChangeAspect="0"/>
          </p:cNvPicPr>
          <p:nvPr/>
        </p:nvPicPr>
        <p:blipFill>
          <a:blip r:embed="rId2">
            <a:extLst/>
          </a:blip>
          <a:stretch>
            <a:fillRect/>
          </a:stretch>
        </p:blipFill>
        <p:spPr>
          <a:xfrm>
            <a:off x="407416" y="139700"/>
            <a:ext cx="4707063" cy="6578600"/>
          </a:xfrm>
          <a:prstGeom prst="rect">
            <a:avLst/>
          </a:prstGeom>
          <a:ln w="12700">
            <a:miter lim="400000"/>
          </a:ln>
          <a:effectLst>
            <a:outerShdw sx="100000" sy="100000" kx="0" ky="0" algn="b" rotWithShape="0" blurRad="127000" dist="76200" dir="2700000">
              <a:srgbClr val="000000">
                <a:alpha val="75000"/>
              </a:srgbClr>
            </a:outerShdw>
          </a:effectLst>
        </p:spPr>
      </p:pic>
      <p:sp>
        <p:nvSpPr>
          <p:cNvPr id="821" name="Shape 821"/>
          <p:cNvSpPr/>
          <p:nvPr/>
        </p:nvSpPr>
        <p:spPr>
          <a:xfrm>
            <a:off x="5333255" y="4114353"/>
            <a:ext cx="3632193" cy="2125279"/>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2200">
                <a:uFill>
                  <a:solidFill>
                    <a:srgbClr val="000000"/>
                  </a:solidFill>
                </a:uFill>
                <a:latin typeface="Futura"/>
                <a:ea typeface="Futura"/>
                <a:cs typeface="Futura"/>
                <a:sym typeface="Futura"/>
              </a:defRPr>
            </a:pPr>
            <a:r>
              <a:t>Make your own Passport with 8 pieces of information about yourself.</a:t>
            </a:r>
          </a:p>
          <a:p>
            <a:pPr marL="35321" marR="35321" defTabSz="456530">
              <a:buClr>
                <a:srgbClr val="000000"/>
              </a:buClr>
              <a:buFont typeface="American Typewriter"/>
              <a:defRPr sz="2200">
                <a:uFill>
                  <a:solidFill>
                    <a:srgbClr val="000000"/>
                  </a:solidFill>
                </a:uFill>
                <a:latin typeface="Futura"/>
                <a:ea typeface="Futura"/>
                <a:cs typeface="Futura"/>
                <a:sym typeface="Futura"/>
              </a:defRPr>
            </a:pPr>
            <a:r>
              <a:t>(Use Vocabulary Cards)</a:t>
            </a:r>
          </a:p>
        </p:txBody>
      </p:sp>
      <p:pic>
        <p:nvPicPr>
          <p:cNvPr id="822" name="british_passport_2002.jpg"/>
          <p:cNvPicPr>
            <a:picLocks noChangeAspect="0"/>
          </p:cNvPicPr>
          <p:nvPr/>
        </p:nvPicPr>
        <p:blipFill>
          <a:blip r:embed="rId3">
            <a:extLst/>
          </a:blip>
          <a:stretch>
            <a:fillRect/>
          </a:stretch>
        </p:blipFill>
        <p:spPr>
          <a:xfrm>
            <a:off x="5922450" y="531555"/>
            <a:ext cx="2187966" cy="3113043"/>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4" name="Shape 824"/>
          <p:cNvSpPr/>
          <p:nvPr/>
        </p:nvSpPr>
        <p:spPr>
          <a:xfrm>
            <a:off x="867128" y="1639748"/>
            <a:ext cx="3452735" cy="1592636"/>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2000">
                <a:uFill>
                  <a:solidFill>
                    <a:srgbClr val="000000"/>
                  </a:solidFill>
                </a:uFill>
                <a:latin typeface="Futura"/>
                <a:ea typeface="Futura"/>
                <a:cs typeface="Futura"/>
                <a:sym typeface="Futura"/>
              </a:defRPr>
            </a:pPr>
            <a:r>
              <a:t>Materials needed:</a:t>
            </a:r>
          </a:p>
          <a:p>
            <a:pPr marL="35321" marR="35321" defTabSz="456530">
              <a:buClr>
                <a:srgbClr val="000000"/>
              </a:buClr>
              <a:buFont typeface="American Typewriter"/>
              <a:defRPr sz="2000">
                <a:uFill>
                  <a:solidFill>
                    <a:srgbClr val="000000"/>
                  </a:solidFill>
                </a:uFill>
                <a:latin typeface="Futura"/>
                <a:ea typeface="Futura"/>
                <a:cs typeface="Futura"/>
                <a:sym typeface="Futura"/>
              </a:defRPr>
            </a:pPr>
          </a:p>
          <a:p>
            <a:pPr marL="50235" marR="35321" defTabSz="456530">
              <a:buClr>
                <a:srgbClr val="000000"/>
              </a:buClr>
              <a:buSzPct val="100000"/>
              <a:buFont typeface="American Typewriter"/>
              <a:buChar char="•"/>
              <a:defRPr sz="2000">
                <a:uFill>
                  <a:solidFill>
                    <a:srgbClr val="000000"/>
                  </a:solidFill>
                </a:uFill>
                <a:latin typeface="Futura"/>
                <a:ea typeface="Futura"/>
                <a:cs typeface="Futura"/>
                <a:sym typeface="Futura"/>
              </a:defRPr>
            </a:pPr>
            <a:r>
              <a:t>Graph paper</a:t>
            </a:r>
          </a:p>
          <a:p>
            <a:pPr marL="50235" marR="35321" defTabSz="456530">
              <a:buClr>
                <a:srgbClr val="000000"/>
              </a:buClr>
              <a:buSzPct val="100000"/>
              <a:buFont typeface="American Typewriter"/>
              <a:buChar char="•"/>
              <a:defRPr sz="2000">
                <a:uFill>
                  <a:solidFill>
                    <a:srgbClr val="000000"/>
                  </a:solidFill>
                </a:uFill>
                <a:latin typeface="Futura"/>
                <a:ea typeface="Futura"/>
                <a:cs typeface="Futura"/>
                <a:sym typeface="Futura"/>
              </a:defRPr>
            </a:pPr>
            <a:r>
              <a:t>Sport Vocabulary Cards</a:t>
            </a:r>
          </a:p>
        </p:txBody>
      </p:sp>
      <p:sp>
        <p:nvSpPr>
          <p:cNvPr id="825" name="Shape 825"/>
          <p:cNvSpPr/>
          <p:nvPr/>
        </p:nvSpPr>
        <p:spPr>
          <a:xfrm>
            <a:off x="472848" y="502288"/>
            <a:ext cx="5184813" cy="672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#2 Take a Survey Station</a:t>
            </a:r>
          </a:p>
        </p:txBody>
      </p:sp>
      <p:pic>
        <p:nvPicPr>
          <p:cNvPr id="826" name="Picture 3.png"/>
          <p:cNvPicPr>
            <a:picLocks noChangeAspect="0"/>
          </p:cNvPicPr>
          <p:nvPr/>
        </p:nvPicPr>
        <p:blipFill>
          <a:blip r:embed="rId2">
            <a:extLst/>
          </a:blip>
          <a:stretch>
            <a:fillRect/>
          </a:stretch>
        </p:blipFill>
        <p:spPr>
          <a:xfrm>
            <a:off x="5965171" y="3060700"/>
            <a:ext cx="2959101" cy="3505200"/>
          </a:xfrm>
          <a:prstGeom prst="rect">
            <a:avLst/>
          </a:prstGeom>
          <a:ln w="12700">
            <a:miter lim="400000"/>
          </a:ln>
          <a:effectLst>
            <a:outerShdw sx="100000" sy="100000" kx="0" ky="0" algn="b" rotWithShape="0" blurRad="127000" dist="76200" dir="2700000">
              <a:srgbClr val="000000">
                <a:alpha val="75000"/>
              </a:srgbClr>
            </a:outerShdw>
          </a:effectLst>
        </p:spPr>
      </p:pic>
      <p:pic>
        <p:nvPicPr>
          <p:cNvPr id="827" name="2016_Summer_Olympics_logo.svg.png"/>
          <p:cNvPicPr>
            <a:picLocks noChangeAspect="1"/>
          </p:cNvPicPr>
          <p:nvPr/>
        </p:nvPicPr>
        <p:blipFill>
          <a:blip r:embed="rId3">
            <a:extLst/>
          </a:blip>
          <a:stretch>
            <a:fillRect/>
          </a:stretch>
        </p:blipFill>
        <p:spPr>
          <a:xfrm>
            <a:off x="6378931" y="63941"/>
            <a:ext cx="2131581" cy="2688101"/>
          </a:xfrm>
          <a:prstGeom prst="rect">
            <a:avLst/>
          </a:prstGeom>
          <a:ln w="12700">
            <a:miter lim="400000"/>
          </a:ln>
        </p:spPr>
      </p:pic>
      <p:pic>
        <p:nvPicPr>
          <p:cNvPr id="828" name="pasted-image.jpg"/>
          <p:cNvPicPr>
            <a:picLocks noChangeAspect="1"/>
          </p:cNvPicPr>
          <p:nvPr/>
        </p:nvPicPr>
        <p:blipFill>
          <a:blip r:embed="rId4">
            <a:extLst/>
          </a:blip>
          <a:stretch>
            <a:fillRect/>
          </a:stretch>
        </p:blipFill>
        <p:spPr>
          <a:xfrm>
            <a:off x="429694" y="3697283"/>
            <a:ext cx="4885876" cy="3273537"/>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0" name="Shape 830"/>
          <p:cNvSpPr/>
          <p:nvPr/>
        </p:nvSpPr>
        <p:spPr>
          <a:xfrm>
            <a:off x="867128" y="1639748"/>
            <a:ext cx="3452735" cy="2278436"/>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2000">
                <a:uFill>
                  <a:solidFill>
                    <a:srgbClr val="000000"/>
                  </a:solidFill>
                </a:uFill>
                <a:latin typeface="Futura"/>
                <a:ea typeface="Futura"/>
                <a:cs typeface="Futura"/>
                <a:sym typeface="Futura"/>
              </a:defRPr>
            </a:pPr>
            <a:r>
              <a:t>Materials needed:</a:t>
            </a:r>
          </a:p>
          <a:p>
            <a:pPr marL="35321" marR="35321" defTabSz="456530">
              <a:buClr>
                <a:srgbClr val="000000"/>
              </a:buClr>
              <a:buFont typeface="American Typewriter"/>
              <a:defRPr sz="2000">
                <a:uFill>
                  <a:solidFill>
                    <a:srgbClr val="000000"/>
                  </a:solidFill>
                </a:uFill>
                <a:latin typeface="Futura"/>
                <a:ea typeface="Futura"/>
                <a:cs typeface="Futura"/>
                <a:sym typeface="Futura"/>
              </a:defRPr>
            </a:pPr>
          </a:p>
          <a:p>
            <a:pPr marL="50235" marR="35321" defTabSz="456530">
              <a:buClr>
                <a:srgbClr val="000000"/>
              </a:buClr>
              <a:buSzPct val="100000"/>
              <a:buFont typeface="American Typewriter"/>
              <a:buChar char="•"/>
              <a:defRPr sz="2000">
                <a:uFill>
                  <a:solidFill>
                    <a:srgbClr val="000000"/>
                  </a:solidFill>
                </a:uFill>
                <a:latin typeface="Futura"/>
                <a:ea typeface="Futura"/>
                <a:cs typeface="Futura"/>
                <a:sym typeface="Futura"/>
              </a:defRPr>
            </a:pPr>
            <a:r>
              <a:t>Mascot Images for 2016 Olympics</a:t>
            </a:r>
          </a:p>
          <a:p>
            <a:pPr marL="50235" marR="35321" defTabSz="456530">
              <a:buClr>
                <a:srgbClr val="000000"/>
              </a:buClr>
              <a:buSzPct val="100000"/>
              <a:buFont typeface="American Typewriter"/>
              <a:buChar char="•"/>
              <a:defRPr sz="2000">
                <a:uFill>
                  <a:solidFill>
                    <a:srgbClr val="000000"/>
                  </a:solidFill>
                </a:uFill>
                <a:latin typeface="Futura"/>
                <a:ea typeface="Futura"/>
                <a:cs typeface="Futura"/>
                <a:sym typeface="Futura"/>
              </a:defRPr>
            </a:pPr>
            <a:r>
              <a:t>Laptop</a:t>
            </a:r>
          </a:p>
          <a:p>
            <a:pPr marL="50235" marR="35321" defTabSz="456530">
              <a:buClr>
                <a:srgbClr val="000000"/>
              </a:buClr>
              <a:buSzPct val="100000"/>
              <a:buFont typeface="American Typewriter"/>
              <a:buChar char="•"/>
              <a:defRPr sz="2000">
                <a:uFill>
                  <a:solidFill>
                    <a:srgbClr val="000000"/>
                  </a:solidFill>
                </a:uFill>
                <a:latin typeface="Futura"/>
                <a:ea typeface="Futura"/>
                <a:cs typeface="Futura"/>
                <a:sym typeface="Futura"/>
              </a:defRPr>
            </a:pPr>
            <a:r>
              <a:t>Class Blog site</a:t>
            </a:r>
          </a:p>
        </p:txBody>
      </p:sp>
      <p:sp>
        <p:nvSpPr>
          <p:cNvPr id="831" name="Shape 831"/>
          <p:cNvSpPr/>
          <p:nvPr/>
        </p:nvSpPr>
        <p:spPr>
          <a:xfrm>
            <a:off x="472848" y="502288"/>
            <a:ext cx="4973849" cy="672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#3 The Blogging Station</a:t>
            </a:r>
          </a:p>
        </p:txBody>
      </p:sp>
      <p:pic>
        <p:nvPicPr>
          <p:cNvPr id="832" name="2016_Summer_Olympics_logo.svg.png"/>
          <p:cNvPicPr>
            <a:picLocks noChangeAspect="1"/>
          </p:cNvPicPr>
          <p:nvPr/>
        </p:nvPicPr>
        <p:blipFill>
          <a:blip r:embed="rId2">
            <a:extLst/>
          </a:blip>
          <a:stretch>
            <a:fillRect/>
          </a:stretch>
        </p:blipFill>
        <p:spPr>
          <a:xfrm>
            <a:off x="6378931" y="63941"/>
            <a:ext cx="2131581" cy="2688101"/>
          </a:xfrm>
          <a:prstGeom prst="rect">
            <a:avLst/>
          </a:prstGeom>
          <a:ln w="12700">
            <a:miter lim="400000"/>
          </a:ln>
        </p:spPr>
      </p:pic>
      <p:pic>
        <p:nvPicPr>
          <p:cNvPr id="833" name="pasted-image.jpg"/>
          <p:cNvPicPr>
            <a:picLocks noChangeAspect="1"/>
          </p:cNvPicPr>
          <p:nvPr/>
        </p:nvPicPr>
        <p:blipFill>
          <a:blip r:embed="rId3">
            <a:extLst/>
          </a:blip>
          <a:stretch>
            <a:fillRect/>
          </a:stretch>
        </p:blipFill>
        <p:spPr>
          <a:xfrm>
            <a:off x="561199" y="4081804"/>
            <a:ext cx="4398620" cy="3294720"/>
          </a:xfrm>
          <a:prstGeom prst="rect">
            <a:avLst/>
          </a:prstGeom>
          <a:ln w="12700">
            <a:miter lim="400000"/>
          </a:ln>
        </p:spPr>
      </p:pic>
      <p:sp>
        <p:nvSpPr>
          <p:cNvPr id="834" name="Shape 834"/>
          <p:cNvSpPr/>
          <p:nvPr/>
        </p:nvSpPr>
        <p:spPr>
          <a:xfrm>
            <a:off x="5715506" y="3127021"/>
            <a:ext cx="3178956" cy="3517035"/>
          </a:xfrm>
          <a:prstGeom prst="roundRect">
            <a:avLst>
              <a:gd name="adj" fmla="val 15000"/>
            </a:avLst>
          </a:prstGeom>
          <a:solidFill>
            <a:schemeClr val="accent1">
              <a:satOff val="-3355"/>
              <a:lumOff val="26614"/>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835" name="Shape 835"/>
          <p:cNvSpPr/>
          <p:nvPr/>
        </p:nvSpPr>
        <p:spPr>
          <a:xfrm>
            <a:off x="5879746" y="3437738"/>
            <a:ext cx="2850475"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700"/>
            </a:pPr>
            <a:r>
              <a:t>Task #2</a:t>
            </a:r>
          </a:p>
          <a:p>
            <a:pPr>
              <a:defRPr sz="1700"/>
            </a:pPr>
          </a:p>
          <a:p>
            <a:pPr>
              <a:defRPr sz="1700"/>
            </a:pPr>
            <a:r>
              <a:t>The Olympic Mascots</a:t>
            </a:r>
          </a:p>
          <a:p>
            <a:pPr>
              <a:defRPr sz="1700"/>
            </a:pPr>
            <a:r>
              <a:t>Using the images provided, </a:t>
            </a:r>
          </a:p>
          <a:p>
            <a:pPr>
              <a:defRPr sz="1700"/>
            </a:pPr>
            <a:r>
              <a:t>write a brief description</a:t>
            </a:r>
          </a:p>
          <a:p>
            <a:pPr>
              <a:defRPr sz="1700"/>
            </a:pPr>
            <a:r>
              <a:t>of each Olympic Mascot </a:t>
            </a:r>
          </a:p>
          <a:p>
            <a:pPr>
              <a:defRPr sz="1700"/>
            </a:pPr>
            <a:r>
              <a:t>using Chinese characters.</a:t>
            </a:r>
          </a:p>
          <a:p>
            <a:pPr>
              <a:defRPr sz="1700"/>
            </a:pPr>
          </a:p>
          <a:p>
            <a:pPr>
              <a:defRPr sz="1700"/>
            </a:pPr>
            <a:r>
              <a:t>Include the description</a:t>
            </a:r>
          </a:p>
          <a:p>
            <a:pPr>
              <a:defRPr sz="1700"/>
            </a:pPr>
            <a:r>
              <a:t>on a poster for the 2016</a:t>
            </a:r>
          </a:p>
          <a:p>
            <a:pPr>
              <a:defRPr sz="1700"/>
            </a:pPr>
            <a:r>
              <a:t>Olympic Games.</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7" name="Shape 837"/>
          <p:cNvSpPr/>
          <p:nvPr/>
        </p:nvSpPr>
        <p:spPr>
          <a:xfrm>
            <a:off x="97030" y="272674"/>
            <a:ext cx="3997123" cy="19304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marL="35321" marR="35321" algn="ctr" defTabSz="456530">
              <a:buClr>
                <a:srgbClr val="000000"/>
              </a:buClr>
              <a:buFont typeface="American Typewriter"/>
              <a:defRPr sz="2000">
                <a:uFill>
                  <a:solidFill>
                    <a:srgbClr val="000000"/>
                  </a:solidFill>
                </a:uFill>
                <a:latin typeface="American Typewriter"/>
                <a:ea typeface="American Typewriter"/>
                <a:cs typeface="American Typewriter"/>
                <a:sym typeface="American Typewriter"/>
              </a:defRPr>
            </a:pPr>
            <a:r>
              <a:rPr b="1"/>
              <a:t>TASK</a:t>
            </a:r>
            <a:r>
              <a:t>: Describe the color, size, body of each Mascot.</a:t>
            </a:r>
          </a:p>
          <a:p>
            <a:pPr marL="35321" marR="35321" algn="ctr" defTabSz="456530">
              <a:buClr>
                <a:srgbClr val="000000"/>
              </a:buClr>
              <a:buFont typeface="American Typewriter"/>
              <a:defRPr sz="2000">
                <a:uFill>
                  <a:solidFill>
                    <a:srgbClr val="000000"/>
                  </a:solidFill>
                </a:uFill>
                <a:latin typeface="American Typewriter"/>
                <a:ea typeface="American Typewriter"/>
                <a:cs typeface="American Typewriter"/>
                <a:sym typeface="American Typewriter"/>
              </a:defRPr>
            </a:pPr>
          </a:p>
          <a:p>
            <a:pPr marL="35321" marR="35321" algn="ctr" defTabSz="456530">
              <a:buClr>
                <a:srgbClr val="000000"/>
              </a:buClr>
              <a:buFont typeface="American Typewriter"/>
              <a:defRPr sz="2000">
                <a:uFill>
                  <a:solidFill>
                    <a:srgbClr val="000000"/>
                  </a:solidFill>
                </a:uFill>
                <a:latin typeface="American Typewriter"/>
                <a:ea typeface="American Typewriter"/>
                <a:cs typeface="American Typewriter"/>
                <a:sym typeface="American Typewriter"/>
              </a:defRPr>
            </a:pPr>
            <a:r>
              <a:t>In the description include at least 3 actions/sport each Mascot is able to do.</a:t>
            </a:r>
          </a:p>
        </p:txBody>
      </p:sp>
      <p:pic>
        <p:nvPicPr>
          <p:cNvPr id="838" name="op-juntos_1.png"/>
          <p:cNvPicPr>
            <a:picLocks noChangeAspect="1"/>
          </p:cNvPicPr>
          <p:nvPr/>
        </p:nvPicPr>
        <p:blipFill>
          <a:blip r:embed="rId2">
            <a:extLst/>
          </a:blip>
          <a:stretch>
            <a:fillRect/>
          </a:stretch>
        </p:blipFill>
        <p:spPr>
          <a:xfrm>
            <a:off x="4054552" y="1454150"/>
            <a:ext cx="4927601" cy="5092700"/>
          </a:xfrm>
          <a:prstGeom prst="rect">
            <a:avLst/>
          </a:prstGeom>
          <a:ln w="12700">
            <a:miter lim="400000"/>
          </a:ln>
        </p:spPr>
      </p:pic>
      <p:pic>
        <p:nvPicPr>
          <p:cNvPr id="839" name="images.jpg"/>
          <p:cNvPicPr>
            <a:picLocks noChangeAspect="1"/>
          </p:cNvPicPr>
          <p:nvPr/>
        </p:nvPicPr>
        <p:blipFill>
          <a:blip r:embed="rId3">
            <a:extLst/>
          </a:blip>
          <a:stretch>
            <a:fillRect/>
          </a:stretch>
        </p:blipFill>
        <p:spPr>
          <a:xfrm>
            <a:off x="390978" y="3235402"/>
            <a:ext cx="2755901" cy="2946401"/>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1" name="Picture 4.png"/>
          <p:cNvPicPr>
            <a:picLocks noChangeAspect="0"/>
          </p:cNvPicPr>
          <p:nvPr/>
        </p:nvPicPr>
        <p:blipFill>
          <a:blip r:embed="rId2">
            <a:extLst/>
          </a:blip>
          <a:stretch>
            <a:fillRect/>
          </a:stretch>
        </p:blipFill>
        <p:spPr>
          <a:xfrm>
            <a:off x="5372455" y="2943724"/>
            <a:ext cx="3416301" cy="3746501"/>
          </a:xfrm>
          <a:prstGeom prst="rect">
            <a:avLst/>
          </a:prstGeom>
          <a:ln w="12700">
            <a:miter lim="400000"/>
          </a:ln>
          <a:effectLst>
            <a:outerShdw sx="100000" sy="100000" kx="0" ky="0" algn="b" rotWithShape="0" blurRad="127000" dist="76200" dir="2700000">
              <a:srgbClr val="000000">
                <a:alpha val="75000"/>
              </a:srgbClr>
            </a:outerShdw>
          </a:effectLst>
        </p:spPr>
      </p:pic>
      <p:sp>
        <p:nvSpPr>
          <p:cNvPr id="842" name="Shape 842"/>
          <p:cNvSpPr/>
          <p:nvPr/>
        </p:nvSpPr>
        <p:spPr>
          <a:xfrm>
            <a:off x="833917" y="1340853"/>
            <a:ext cx="3452736" cy="2531300"/>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2000">
                <a:uFill>
                  <a:solidFill>
                    <a:srgbClr val="000000"/>
                  </a:solidFill>
                </a:uFill>
                <a:latin typeface="Futura"/>
                <a:ea typeface="Futura"/>
                <a:cs typeface="Futura"/>
                <a:sym typeface="Futura"/>
              </a:defRPr>
            </a:pPr>
            <a:r>
              <a:t>Materials needed:</a:t>
            </a:r>
          </a:p>
          <a:p>
            <a:pPr marL="35321" marR="35321" defTabSz="456530">
              <a:buClr>
                <a:srgbClr val="000000"/>
              </a:buClr>
              <a:buFont typeface="American Typewriter"/>
              <a:defRPr sz="2300">
                <a:uFill>
                  <a:solidFill>
                    <a:srgbClr val="000000"/>
                  </a:solidFill>
                </a:uFill>
                <a:latin typeface="Futura"/>
                <a:ea typeface="Futura"/>
                <a:cs typeface="Futura"/>
                <a:sym typeface="Futura"/>
              </a:defRPr>
            </a:pP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Olympic venues Map</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Writing paper</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A partner</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Pencil</a:t>
            </a:r>
          </a:p>
        </p:txBody>
      </p:sp>
      <p:sp>
        <p:nvSpPr>
          <p:cNvPr id="843" name="Shape 843"/>
          <p:cNvSpPr/>
          <p:nvPr/>
        </p:nvSpPr>
        <p:spPr>
          <a:xfrm>
            <a:off x="555875" y="369446"/>
            <a:ext cx="5048945" cy="672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#4 The Role-play Station</a:t>
            </a:r>
          </a:p>
        </p:txBody>
      </p:sp>
      <p:pic>
        <p:nvPicPr>
          <p:cNvPr id="844" name="2016_Summer_Olympics_logo.svg.png"/>
          <p:cNvPicPr>
            <a:picLocks noChangeAspect="1"/>
          </p:cNvPicPr>
          <p:nvPr/>
        </p:nvPicPr>
        <p:blipFill>
          <a:blip r:embed="rId3">
            <a:extLst/>
          </a:blip>
          <a:stretch>
            <a:fillRect/>
          </a:stretch>
        </p:blipFill>
        <p:spPr>
          <a:xfrm>
            <a:off x="6378931" y="63941"/>
            <a:ext cx="2131581" cy="2688101"/>
          </a:xfrm>
          <a:prstGeom prst="rect">
            <a:avLst/>
          </a:prstGeom>
          <a:ln w="12700">
            <a:miter lim="400000"/>
          </a:ln>
        </p:spPr>
      </p:pic>
      <p:pic>
        <p:nvPicPr>
          <p:cNvPr id="845" name="80bad57ab2174ff92f8e6e4ab02e6b20.png"/>
          <p:cNvPicPr>
            <a:picLocks noChangeAspect="1"/>
          </p:cNvPicPr>
          <p:nvPr/>
        </p:nvPicPr>
        <p:blipFill>
          <a:blip r:embed="rId4">
            <a:extLst/>
          </a:blip>
          <a:stretch>
            <a:fillRect/>
          </a:stretch>
        </p:blipFill>
        <p:spPr>
          <a:xfrm>
            <a:off x="714029" y="4035094"/>
            <a:ext cx="3584134" cy="2688101"/>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7" name="SNN1917GX3_1568681a.jpg"/>
          <p:cNvPicPr>
            <a:picLocks noChangeAspect="1"/>
          </p:cNvPicPr>
          <p:nvPr/>
        </p:nvPicPr>
        <p:blipFill>
          <a:blip r:embed="rId2">
            <a:extLst/>
          </a:blip>
          <a:stretch>
            <a:fillRect/>
          </a:stretch>
        </p:blipFill>
        <p:spPr>
          <a:xfrm>
            <a:off x="-452615" y="441600"/>
            <a:ext cx="9697320" cy="5974800"/>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9" name="Picture 2.png"/>
          <p:cNvPicPr>
            <a:picLocks noChangeAspect="0"/>
          </p:cNvPicPr>
          <p:nvPr/>
        </p:nvPicPr>
        <p:blipFill>
          <a:blip r:embed="rId2">
            <a:extLst/>
          </a:blip>
          <a:stretch>
            <a:fillRect/>
          </a:stretch>
        </p:blipFill>
        <p:spPr>
          <a:xfrm>
            <a:off x="5715008" y="3009442"/>
            <a:ext cx="3136901" cy="3721101"/>
          </a:xfrm>
          <a:prstGeom prst="rect">
            <a:avLst/>
          </a:prstGeom>
          <a:ln w="12700">
            <a:miter lim="400000"/>
          </a:ln>
          <a:effectLst>
            <a:outerShdw sx="100000" sy="100000" kx="0" ky="0" algn="b" rotWithShape="0" blurRad="127000" dist="76200" dir="2700000">
              <a:srgbClr val="000000">
                <a:alpha val="75000"/>
              </a:srgbClr>
            </a:outerShdw>
          </a:effectLst>
        </p:spPr>
      </p:pic>
      <p:pic>
        <p:nvPicPr>
          <p:cNvPr id="850" name="2016_Summer_Olympics_logo.svg.png"/>
          <p:cNvPicPr>
            <a:picLocks noChangeAspect="1"/>
          </p:cNvPicPr>
          <p:nvPr/>
        </p:nvPicPr>
        <p:blipFill>
          <a:blip r:embed="rId3">
            <a:extLst/>
          </a:blip>
          <a:stretch>
            <a:fillRect/>
          </a:stretch>
        </p:blipFill>
        <p:spPr>
          <a:xfrm>
            <a:off x="6217668" y="196783"/>
            <a:ext cx="2131580" cy="2688101"/>
          </a:xfrm>
          <a:prstGeom prst="rect">
            <a:avLst/>
          </a:prstGeom>
          <a:ln w="12700">
            <a:miter lim="400000"/>
          </a:ln>
        </p:spPr>
      </p:pic>
      <p:pic>
        <p:nvPicPr>
          <p:cNvPr id="851" name="023c30e315f1ea905096499304b845f1.jpg"/>
          <p:cNvPicPr>
            <a:picLocks noChangeAspect="1"/>
          </p:cNvPicPr>
          <p:nvPr/>
        </p:nvPicPr>
        <p:blipFill>
          <a:blip r:embed="rId4">
            <a:extLst/>
          </a:blip>
          <a:stretch>
            <a:fillRect/>
          </a:stretch>
        </p:blipFill>
        <p:spPr>
          <a:xfrm>
            <a:off x="305718" y="3280564"/>
            <a:ext cx="5102046" cy="3475769"/>
          </a:xfrm>
          <a:prstGeom prst="rect">
            <a:avLst/>
          </a:prstGeom>
          <a:ln w="12700">
            <a:miter lim="400000"/>
          </a:ln>
        </p:spPr>
      </p:pic>
      <p:sp>
        <p:nvSpPr>
          <p:cNvPr id="852" name="Shape 852"/>
          <p:cNvSpPr/>
          <p:nvPr/>
        </p:nvSpPr>
        <p:spPr>
          <a:xfrm>
            <a:off x="833917" y="1340853"/>
            <a:ext cx="3452736" cy="1743900"/>
          </a:xfrm>
          <a:prstGeom prst="rect">
            <a:avLst/>
          </a:prstGeom>
          <a:ln w="76200">
            <a:solidFill>
              <a:srgbClr val="000000"/>
            </a:solidFill>
          </a:ln>
          <a:extLst>
            <a:ext uri="{C572A759-6A51-4108-AA02-DFA0A04FC94B}">
              <ma14:wrappingTextBoxFlag xmlns:ma14="http://schemas.microsoft.com/office/mac/drawingml/2011/main" val="1"/>
            </a:ext>
          </a:extLst>
        </p:spPr>
        <p:txBody>
          <a:bodyPr lIns="76200" tIns="76200" rIns="76200" bIns="76200">
            <a:spAutoFit/>
          </a:bodyPr>
          <a:lstStyle/>
          <a:p>
            <a:pPr marL="35321" marR="35321" defTabSz="456530">
              <a:buClr>
                <a:srgbClr val="000000"/>
              </a:buClr>
              <a:buFont typeface="American Typewriter"/>
              <a:defRPr sz="2000">
                <a:uFill>
                  <a:solidFill>
                    <a:srgbClr val="000000"/>
                  </a:solidFill>
                </a:uFill>
                <a:latin typeface="Futura"/>
                <a:ea typeface="Futura"/>
                <a:cs typeface="Futura"/>
                <a:sym typeface="Futura"/>
              </a:defRPr>
            </a:pPr>
            <a:r>
              <a:t>Materials needed:</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Paper</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Pencil</a:t>
            </a:r>
          </a:p>
          <a:p>
            <a:pPr marL="50235" marR="35321" defTabSz="456530">
              <a:buClr>
                <a:srgbClr val="000000"/>
              </a:buClr>
              <a:buSzPct val="100000"/>
              <a:buFont typeface="American Typewriter"/>
              <a:buChar char="•"/>
              <a:defRPr sz="2300">
                <a:uFill>
                  <a:solidFill>
                    <a:srgbClr val="000000"/>
                  </a:solidFill>
                </a:uFill>
                <a:latin typeface="Futura"/>
                <a:ea typeface="Futura"/>
                <a:cs typeface="Futura"/>
                <a:sym typeface="Futura"/>
              </a:defRPr>
            </a:pPr>
            <a:r>
              <a:t>Ipods</a:t>
            </a:r>
          </a:p>
        </p:txBody>
      </p:sp>
      <p:sp>
        <p:nvSpPr>
          <p:cNvPr id="853" name="Shape 853"/>
          <p:cNvSpPr/>
          <p:nvPr/>
        </p:nvSpPr>
        <p:spPr>
          <a:xfrm>
            <a:off x="356611" y="153576"/>
            <a:ext cx="3973507" cy="672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#5 The Rap Station</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5" name="Picture 1.png"/>
          <p:cNvPicPr>
            <a:picLocks noChangeAspect="0"/>
          </p:cNvPicPr>
          <p:nvPr/>
        </p:nvPicPr>
        <p:blipFill>
          <a:blip r:embed="rId2">
            <a:extLst/>
          </a:blip>
          <a:stretch>
            <a:fillRect/>
          </a:stretch>
        </p:blipFill>
        <p:spPr>
          <a:xfrm>
            <a:off x="127248" y="219893"/>
            <a:ext cx="9093201" cy="6756401"/>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ph type="title"/>
          </p:nvPr>
        </p:nvSpPr>
        <p:spPr>
          <a:xfrm>
            <a:off x="-173577" y="-280136"/>
            <a:ext cx="9491154" cy="7241335"/>
          </a:xfrm>
          <a:prstGeom prst="rect">
            <a:avLst/>
          </a:prstGeom>
        </p:spPr>
        <p:txBody>
          <a:bodyPr/>
          <a:lstStyle>
            <a:lvl1pPr defTabSz="410765">
              <a:defRPr>
                <a:latin typeface="SIL-Kai-Reg-Jian"/>
                <a:ea typeface="SIL-Kai-Reg-Jian"/>
                <a:cs typeface="SIL-Kai-Reg-Jian"/>
                <a:sym typeface="SIL-Kai-Reg-Jian"/>
              </a:defRPr>
            </a:lvl1pPr>
          </a:lstStyle>
          <a:p>
            <a:pPr/>
            <a:r>
              <a:t>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把</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nvSpPr>
        <p:spPr>
          <a:xfrm>
            <a:off x="-380385" y="-236473"/>
            <a:ext cx="9904770" cy="7330945"/>
          </a:xfrm>
          <a:prstGeom prst="rect">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406400">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858" name="Shape 858"/>
          <p:cNvSpPr/>
          <p:nvPr/>
        </p:nvSpPr>
        <p:spPr>
          <a:xfrm>
            <a:off x="2240681" y="1746762"/>
            <a:ext cx="4662638" cy="12935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Futura"/>
                <a:ea typeface="Futura"/>
                <a:cs typeface="Futura"/>
                <a:sym typeface="Futura"/>
              </a:defRPr>
            </a:lvl1pPr>
          </a:lstStyle>
          <a:p>
            <a:pPr/>
            <a:r>
              <a:t>Let’s Try It!</a:t>
            </a:r>
          </a:p>
        </p:txBody>
      </p:sp>
      <p:sp>
        <p:nvSpPr>
          <p:cNvPr id="859" name="Shape 859"/>
          <p:cNvSpPr/>
          <p:nvPr/>
        </p:nvSpPr>
        <p:spPr>
          <a:xfrm>
            <a:off x="1452185" y="3401660"/>
            <a:ext cx="6500268" cy="7222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latin typeface="Futura"/>
                <a:ea typeface="Futura"/>
                <a:cs typeface="Futura"/>
                <a:sym typeface="Futura"/>
              </a:defRPr>
            </a:lvl1pPr>
          </a:lstStyle>
          <a:p>
            <a:pPr/>
            <a:r>
              <a:t>THEME: I Need New Clothes</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1" name="IMG_3640.jpeg"/>
          <p:cNvPicPr>
            <a:picLocks noChangeAspect="1"/>
          </p:cNvPicPr>
          <p:nvPr/>
        </p:nvPicPr>
        <p:blipFill>
          <a:blip r:embed="rId2">
            <a:extLst/>
          </a:blip>
          <a:stretch>
            <a:fillRect/>
          </a:stretch>
        </p:blipFill>
        <p:spPr>
          <a:xfrm>
            <a:off x="53289" y="-1"/>
            <a:ext cx="5143501" cy="6858001"/>
          </a:xfrm>
          <a:prstGeom prst="rect">
            <a:avLst/>
          </a:prstGeom>
          <a:ln w="12700">
            <a:miter lim="400000"/>
          </a:ln>
        </p:spPr>
      </p:pic>
      <p:sp>
        <p:nvSpPr>
          <p:cNvPr id="862" name="Shape 862"/>
          <p:cNvSpPr/>
          <p:nvPr/>
        </p:nvSpPr>
        <p:spPr>
          <a:xfrm>
            <a:off x="5381427" y="2273040"/>
            <a:ext cx="3584756" cy="15331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300">
                <a:latin typeface="Futura"/>
                <a:ea typeface="Futura"/>
                <a:cs typeface="Futura"/>
                <a:sym typeface="Futura"/>
              </a:defRPr>
            </a:pPr>
            <a:r>
              <a:t>There are 6</a:t>
            </a:r>
          </a:p>
          <a:p>
            <a:pPr algn="ctr">
              <a:defRPr sz="4300">
                <a:latin typeface="Futura"/>
                <a:ea typeface="Futura"/>
                <a:cs typeface="Futura"/>
                <a:sym typeface="Futura"/>
              </a:defRPr>
            </a:pPr>
            <a:r>
              <a:t>Work Stations</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4" name="Screen Shot 2015-11-18 at 1.54.48 PM.png"/>
          <p:cNvPicPr>
            <a:picLocks noChangeAspect="1"/>
          </p:cNvPicPr>
          <p:nvPr/>
        </p:nvPicPr>
        <p:blipFill>
          <a:blip r:embed="rId2">
            <a:extLst/>
          </a:blip>
          <a:stretch>
            <a:fillRect/>
          </a:stretch>
        </p:blipFill>
        <p:spPr>
          <a:xfrm>
            <a:off x="55200" y="-174756"/>
            <a:ext cx="9278448" cy="7207512"/>
          </a:xfrm>
          <a:prstGeom prst="rect">
            <a:avLst/>
          </a:prstGeom>
          <a:ln w="12700">
            <a:miter lim="400000"/>
          </a:ln>
        </p:spPr>
      </p:pic>
      <p:pic>
        <p:nvPicPr>
          <p:cNvPr id="865" name="pasted-image.png"/>
          <p:cNvPicPr>
            <a:picLocks noChangeAspect="1"/>
          </p:cNvPicPr>
          <p:nvPr/>
        </p:nvPicPr>
        <p:blipFill>
          <a:blip r:embed="rId3">
            <a:extLst/>
          </a:blip>
          <a:stretch>
            <a:fillRect/>
          </a:stretch>
        </p:blipFill>
        <p:spPr>
          <a:xfrm>
            <a:off x="6841945" y="4958805"/>
            <a:ext cx="2024847" cy="1933728"/>
          </a:xfrm>
          <a:prstGeom prst="rect">
            <a:avLst/>
          </a:prstGeom>
          <a:ln w="12700">
            <a:miter lim="400000"/>
          </a:ln>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7" name="Shape 867"/>
          <p:cNvSpPr/>
          <p:nvPr>
            <p:ph type="title"/>
          </p:nvPr>
        </p:nvSpPr>
        <p:spPr>
          <a:xfrm>
            <a:off x="6451784" y="249079"/>
            <a:ext cx="2234955" cy="5241719"/>
          </a:xfrm>
          <a:prstGeom prst="rect">
            <a:avLst/>
          </a:prstGeom>
        </p:spPr>
        <p:txBody>
          <a:bodyPr/>
          <a:lstStyle>
            <a:lvl1pPr>
              <a:defRPr>
                <a:latin typeface="Futura"/>
                <a:ea typeface="Futura"/>
                <a:cs typeface="Futura"/>
                <a:sym typeface="Futura"/>
              </a:defRPr>
            </a:lvl1pPr>
          </a:lstStyle>
          <a:p>
            <a:pPr/>
            <a:r>
              <a:t>It’s Your Turn!</a:t>
            </a:r>
          </a:p>
        </p:txBody>
      </p:sp>
      <p:pic>
        <p:nvPicPr>
          <p:cNvPr id="868" name="Picture 3.png"/>
          <p:cNvPicPr>
            <a:picLocks noChangeAspect="0"/>
          </p:cNvPicPr>
          <p:nvPr/>
        </p:nvPicPr>
        <p:blipFill>
          <a:blip r:embed="rId2">
            <a:extLst/>
          </a:blip>
          <a:stretch>
            <a:fillRect/>
          </a:stretch>
        </p:blipFill>
        <p:spPr>
          <a:xfrm>
            <a:off x="155597" y="181013"/>
            <a:ext cx="5805225" cy="6495974"/>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0" name="pasted-image.jpg"/>
          <p:cNvPicPr>
            <a:picLocks noChangeAspect="1"/>
          </p:cNvPicPr>
          <p:nvPr/>
        </p:nvPicPr>
        <p:blipFill>
          <a:blip r:embed="rId2">
            <a:extLst/>
          </a:blip>
          <a:stretch>
            <a:fillRect/>
          </a:stretch>
        </p:blipFill>
        <p:spPr>
          <a:xfrm>
            <a:off x="602928" y="-45107"/>
            <a:ext cx="7938144" cy="7207835"/>
          </a:xfrm>
          <a:prstGeom prst="rect">
            <a:avLst/>
          </a:prstGeom>
          <a:ln w="12700">
            <a:miter lim="400000"/>
          </a:ln>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2" name="pasted-image.jpg"/>
          <p:cNvPicPr>
            <a:picLocks noChangeAspect="1"/>
          </p:cNvPicPr>
          <p:nvPr/>
        </p:nvPicPr>
        <p:blipFill>
          <a:blip r:embed="rId2">
            <a:extLst/>
          </a:blip>
          <a:stretch>
            <a:fillRect/>
          </a:stretch>
        </p:blipFill>
        <p:spPr>
          <a:xfrm>
            <a:off x="1552995" y="2860009"/>
            <a:ext cx="6261814" cy="4132333"/>
          </a:xfrm>
          <a:prstGeom prst="rect">
            <a:avLst/>
          </a:prstGeom>
          <a:ln w="12700">
            <a:miter lim="400000"/>
          </a:ln>
        </p:spPr>
      </p:pic>
      <p:sp>
        <p:nvSpPr>
          <p:cNvPr id="873" name="Shape 873"/>
          <p:cNvSpPr/>
          <p:nvPr/>
        </p:nvSpPr>
        <p:spPr>
          <a:xfrm>
            <a:off x="2658923" y="150397"/>
            <a:ext cx="3659443" cy="6096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21468" indent="-321468" defTabSz="914400">
              <a:spcBef>
                <a:spcPts val="700"/>
              </a:spcBef>
              <a:buSzPct val="100000"/>
              <a:buChar char="»"/>
              <a:defRPr sz="3300">
                <a:latin typeface="Times"/>
                <a:ea typeface="Times"/>
                <a:cs typeface="Times"/>
                <a:sym typeface="Times"/>
              </a:defRPr>
            </a:lvl1pPr>
          </a:lstStyle>
          <a:p>
            <a:pPr/>
            <a:r>
              <a:t>Learning Contracts</a:t>
            </a:r>
          </a:p>
        </p:txBody>
      </p:sp>
      <p:sp>
        <p:nvSpPr>
          <p:cNvPr id="874" name="Shape 874"/>
          <p:cNvSpPr/>
          <p:nvPr/>
        </p:nvSpPr>
        <p:spPr>
          <a:xfrm>
            <a:off x="3082627" y="1684840"/>
            <a:ext cx="2812034" cy="6096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21468" indent="-321468" defTabSz="914400">
              <a:spcBef>
                <a:spcPts val="700"/>
              </a:spcBef>
              <a:buSzPct val="100000"/>
              <a:buChar char="»"/>
              <a:defRPr sz="3300">
                <a:latin typeface="Times"/>
                <a:ea typeface="Times"/>
                <a:cs typeface="Times"/>
                <a:sym typeface="Times"/>
              </a:defRPr>
            </a:lvl1pPr>
          </a:lstStyle>
          <a:p>
            <a:pPr/>
            <a:r>
              <a:t>Work Stations</a:t>
            </a:r>
          </a:p>
        </p:txBody>
      </p:sp>
      <p:sp>
        <p:nvSpPr>
          <p:cNvPr id="875" name="Shape 875"/>
          <p:cNvSpPr/>
          <p:nvPr/>
        </p:nvSpPr>
        <p:spPr>
          <a:xfrm>
            <a:off x="1763127" y="803070"/>
            <a:ext cx="5451035"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Students work at their own pace on activities.</a:t>
            </a:r>
          </a:p>
        </p:txBody>
      </p:sp>
      <p:sp>
        <p:nvSpPr>
          <p:cNvPr id="876" name="Shape 876"/>
          <p:cNvSpPr/>
          <p:nvPr/>
        </p:nvSpPr>
        <p:spPr>
          <a:xfrm>
            <a:off x="1728841" y="2367675"/>
            <a:ext cx="6261814"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Students rotate at different stations in the classroom</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4" name="Screen Shot 2015-02-19 at 11.16.30 AM.png"/>
          <p:cNvPicPr>
            <a:picLocks noChangeAspect="1"/>
          </p:cNvPicPr>
          <p:nvPr/>
        </p:nvPicPr>
        <p:blipFill>
          <a:blip r:embed="rId2">
            <a:extLst/>
          </a:blip>
          <a:stretch>
            <a:fillRect/>
          </a:stretch>
        </p:blipFill>
        <p:spPr>
          <a:xfrm>
            <a:off x="-38068" y="-88037"/>
            <a:ext cx="5181195" cy="7034074"/>
          </a:xfrm>
          <a:prstGeom prst="rect">
            <a:avLst/>
          </a:prstGeom>
          <a:ln w="12700">
            <a:miter lim="400000"/>
          </a:ln>
        </p:spPr>
      </p:pic>
      <p:pic>
        <p:nvPicPr>
          <p:cNvPr id="605" name="talk.gif"/>
          <p:cNvPicPr>
            <a:picLocks noChangeAspect="1"/>
          </p:cNvPicPr>
          <p:nvPr/>
        </p:nvPicPr>
        <p:blipFill>
          <a:blip r:embed="rId3">
            <a:extLst/>
          </a:blip>
          <a:stretch>
            <a:fillRect/>
          </a:stretch>
        </p:blipFill>
        <p:spPr>
          <a:xfrm>
            <a:off x="5822671" y="2470194"/>
            <a:ext cx="2117160" cy="1917612"/>
          </a:xfrm>
          <a:prstGeom prst="rect">
            <a:avLst/>
          </a:prstGeom>
          <a:ln w="12700">
            <a:miter lim="400000"/>
          </a:ln>
        </p:spPr>
      </p:pic>
      <p:pic>
        <p:nvPicPr>
          <p:cNvPr id="606" name="pasted-image.png"/>
          <p:cNvPicPr>
            <a:picLocks noChangeAspect="1"/>
          </p:cNvPicPr>
          <p:nvPr/>
        </p:nvPicPr>
        <p:blipFill>
          <a:blip r:embed="rId4">
            <a:extLst/>
          </a:blip>
          <a:stretch>
            <a:fillRect/>
          </a:stretch>
        </p:blipFill>
        <p:spPr>
          <a:xfrm>
            <a:off x="6083470" y="11684"/>
            <a:ext cx="2048320" cy="2048320"/>
          </a:xfrm>
          <a:prstGeom prst="rect">
            <a:avLst/>
          </a:prstGeom>
          <a:ln w="12700">
            <a:miter lim="400000"/>
          </a:ln>
        </p:spPr>
      </p:pic>
      <p:pic>
        <p:nvPicPr>
          <p:cNvPr id="607" name="iStock_000011957632XSmall2.jpg"/>
          <p:cNvPicPr>
            <a:picLocks noChangeAspect="1"/>
          </p:cNvPicPr>
          <p:nvPr/>
        </p:nvPicPr>
        <p:blipFill>
          <a:blip r:embed="rId5">
            <a:extLst/>
          </a:blip>
          <a:stretch>
            <a:fillRect/>
          </a:stretch>
        </p:blipFill>
        <p:spPr>
          <a:xfrm>
            <a:off x="5592329" y="4453942"/>
            <a:ext cx="2577844" cy="246861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9" name="class.jpg"/>
          <p:cNvPicPr>
            <a:picLocks noChangeAspect="1"/>
          </p:cNvPicPr>
          <p:nvPr/>
        </p:nvPicPr>
        <p:blipFill>
          <a:blip r:embed="rId3">
            <a:extLst/>
          </a:blip>
          <a:stretch>
            <a:fillRect/>
          </a:stretch>
        </p:blipFill>
        <p:spPr>
          <a:xfrm>
            <a:off x="-822845" y="-61282"/>
            <a:ext cx="10548025" cy="6980564"/>
          </a:xfrm>
          <a:prstGeom prst="rect">
            <a:avLst/>
          </a:prstGeom>
          <a:ln w="12700">
            <a:miter lim="400000"/>
          </a:ln>
        </p:spPr>
      </p:pic>
      <p:sp>
        <p:nvSpPr>
          <p:cNvPr id="610" name="Shape 610"/>
          <p:cNvSpPr/>
          <p:nvPr/>
        </p:nvSpPr>
        <p:spPr>
          <a:xfrm>
            <a:off x="330017" y="169224"/>
            <a:ext cx="8242301" cy="914401"/>
          </a:xfrm>
          <a:prstGeom prst="rect">
            <a:avLst/>
          </a:prstGeom>
          <a:blipFill>
            <a:blip r:embed="rId4"/>
          </a:blipFill>
          <a:ln w="12700">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10765">
              <a:defRPr sz="6400">
                <a:solidFill>
                  <a:srgbClr val="FFFFFF"/>
                </a:solidFill>
                <a:effectLst>
                  <a:outerShdw sx="100000" sy="100000" kx="0" ky="0" algn="b" rotWithShape="0" blurRad="38100" dist="12700" dir="5400000">
                    <a:srgbClr val="000000">
                      <a:alpha val="50000"/>
                    </a:srgbClr>
                  </a:outerShdw>
                </a:effectLst>
                <a:latin typeface="SIL-Kai-Reg-Jian"/>
                <a:ea typeface="SIL-Kai-Reg-Jian"/>
                <a:cs typeface="SIL-Kai-Reg-Jian"/>
                <a:sym typeface="SIL-Kai-Reg-Jian"/>
              </a:defRPr>
            </a:lvl1pPr>
          </a:lstStyle>
          <a:p>
            <a:pPr/>
            <a:r>
              <a:t>这是我中文课堂的样子</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4" name="1f631760435640848ed6905abda409f5.jpg"/>
          <p:cNvPicPr>
            <a:picLocks noChangeAspect="1"/>
          </p:cNvPicPr>
          <p:nvPr/>
        </p:nvPicPr>
        <p:blipFill>
          <a:blip r:embed="rId3">
            <a:extLst/>
          </a:blip>
          <a:stretch>
            <a:fillRect/>
          </a:stretch>
        </p:blipFill>
        <p:spPr>
          <a:xfrm>
            <a:off x="-414119" y="-1"/>
            <a:ext cx="10783020" cy="6858001"/>
          </a:xfrm>
          <a:prstGeom prst="rect">
            <a:avLst/>
          </a:prstGeom>
          <a:ln w="12700">
            <a:miter lim="400000"/>
          </a:ln>
        </p:spPr>
      </p:pic>
      <p:sp>
        <p:nvSpPr>
          <p:cNvPr id="615" name="Shape 615"/>
          <p:cNvSpPr/>
          <p:nvPr/>
        </p:nvSpPr>
        <p:spPr>
          <a:xfrm>
            <a:off x="577850" y="5993984"/>
            <a:ext cx="7988301" cy="889001"/>
          </a:xfrm>
          <a:prstGeom prst="rect">
            <a:avLst/>
          </a:prstGeom>
          <a:solidFill>
            <a:schemeClr val="accent2">
              <a:hueOff val="-2473792"/>
              <a:satOff val="-50209"/>
              <a:lumOff val="235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06400">
              <a:defRPr sz="6200">
                <a:latin typeface="SIL-Kai-Reg-Jian"/>
                <a:ea typeface="SIL-Kai-Reg-Jian"/>
                <a:cs typeface="SIL-Kai-Reg-Jian"/>
                <a:sym typeface="SIL-Kai-Reg-Jian"/>
              </a:defRPr>
            </a:lvl1pPr>
          </a:lstStyle>
          <a:p>
            <a:pPr/>
            <a:r>
              <a:t>这是我中文老师的样子</a:t>
            </a:r>
          </a:p>
        </p:txBody>
      </p:sp>
      <p:sp>
        <p:nvSpPr>
          <p:cNvPr id="616" name="Shape 616"/>
          <p:cNvSpPr/>
          <p:nvPr/>
        </p:nvSpPr>
        <p:spPr>
          <a:xfrm>
            <a:off x="2008534" y="1164900"/>
            <a:ext cx="1644815" cy="913810"/>
          </a:xfrm>
          <a:prstGeom prst="wedgeEllipseCallout">
            <a:avLst>
              <a:gd name="adj1" fmla="val -57796"/>
              <a:gd name="adj2" fmla="val 91134"/>
            </a:avLst>
          </a:prstGeom>
          <a:blipFill>
            <a:blip r:embed="rId4"/>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17" name="Shape 617"/>
          <p:cNvSpPr/>
          <p:nvPr/>
        </p:nvSpPr>
        <p:spPr>
          <a:xfrm>
            <a:off x="4433554" y="3329781"/>
            <a:ext cx="270472" cy="198438"/>
          </a:xfrm>
          <a:prstGeom prst="rect">
            <a:avLst/>
          </a:prstGeom>
          <a:ln w="12700">
            <a:miter lim="400000"/>
          </a:ln>
        </p:spPr>
        <p:txBody>
          <a:bodyPr wrap="none" lIns="35718" tIns="35718" rIns="35718" bIns="35718" anchor="ctr">
            <a:spAutoFit/>
          </a:bodyPr>
          <a:lstStyle/>
          <a:p>
            <a:pPr>
              <a:defRPr sz="800"/>
            </a:pPr>
          </a:p>
        </p:txBody>
      </p:sp>
      <p:sp>
        <p:nvSpPr>
          <p:cNvPr id="618" name="Shape 618"/>
          <p:cNvSpPr/>
          <p:nvPr/>
        </p:nvSpPr>
        <p:spPr>
          <a:xfrm>
            <a:off x="2331747" y="1312384"/>
            <a:ext cx="994966" cy="5286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000">
                <a:solidFill>
                  <a:srgbClr val="FFFFFF"/>
                </a:solidFill>
              </a:defRPr>
            </a:lvl1pPr>
          </a:lstStyle>
          <a:p>
            <a:pPr/>
            <a:r>
              <a:t>Read</a:t>
            </a:r>
          </a:p>
        </p:txBody>
      </p:sp>
      <p:sp>
        <p:nvSpPr>
          <p:cNvPr id="619" name="Shape 619"/>
          <p:cNvSpPr/>
          <p:nvPr/>
        </p:nvSpPr>
        <p:spPr>
          <a:xfrm>
            <a:off x="86049" y="897210"/>
            <a:ext cx="1644816" cy="913811"/>
          </a:xfrm>
          <a:prstGeom prst="wedgeEllipseCallout">
            <a:avLst>
              <a:gd name="adj1" fmla="val 18193"/>
              <a:gd name="adj2" fmla="val 112876"/>
            </a:avLst>
          </a:prstGeom>
          <a:solidFill>
            <a:schemeClr val="accent3">
              <a:satOff val="18648"/>
              <a:lumOff val="5971"/>
            </a:schemeClr>
          </a:solid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chemeClr val="accent3">
                    <a:satOff val="18648"/>
                    <a:lumOff val="5971"/>
                  </a:schemeClr>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20" name="Shape 620"/>
          <p:cNvSpPr/>
          <p:nvPr/>
        </p:nvSpPr>
        <p:spPr>
          <a:xfrm>
            <a:off x="249147" y="1050690"/>
            <a:ext cx="1312714" cy="5286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000"/>
            </a:lvl1pPr>
          </a:lstStyle>
          <a:p>
            <a:pPr/>
            <a:r>
              <a:t>Repeat</a:t>
            </a:r>
          </a:p>
        </p:txBody>
      </p:sp>
      <p:sp>
        <p:nvSpPr>
          <p:cNvPr id="621" name="Shape 621"/>
          <p:cNvSpPr/>
          <p:nvPr/>
        </p:nvSpPr>
        <p:spPr>
          <a:xfrm>
            <a:off x="2499159" y="2290057"/>
            <a:ext cx="1644816" cy="913810"/>
          </a:xfrm>
          <a:prstGeom prst="wedgeEllipseCallout">
            <a:avLst>
              <a:gd name="adj1" fmla="val -73265"/>
              <a:gd name="adj2" fmla="val 34354"/>
            </a:avLst>
          </a:prstGeom>
          <a:blipFill>
            <a:blip r:embed="rId5"/>
          </a:blipFill>
          <a:ln w="12700">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28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22" name="Shape 622"/>
          <p:cNvSpPr/>
          <p:nvPr/>
        </p:nvSpPr>
        <p:spPr>
          <a:xfrm>
            <a:off x="2859605" y="2482687"/>
            <a:ext cx="966317" cy="528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defRPr sz="3000">
                <a:solidFill>
                  <a:srgbClr val="FFFFFF"/>
                </a:solidFill>
              </a:defRPr>
            </a:lvl1pPr>
          </a:lstStyle>
          <a:p>
            <a:pPr/>
            <a:r>
              <a:t>Write</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title"/>
          </p:nvPr>
        </p:nvSpPr>
        <p:spPr>
          <a:prstGeom prst="rect">
            <a:avLst/>
          </a:prstGeom>
        </p:spPr>
        <p:txBody>
          <a:bodyPr/>
          <a:lstStyle/>
          <a:p>
            <a:pPr defTabSz="642937"/>
          </a:p>
        </p:txBody>
      </p:sp>
      <p:sp>
        <p:nvSpPr>
          <p:cNvPr id="627" name="Shape 627"/>
          <p:cNvSpPr/>
          <p:nvPr>
            <p:ph type="body" idx="1"/>
          </p:nvPr>
        </p:nvSpPr>
        <p:spPr>
          <a:prstGeom prst="rect">
            <a:avLst/>
          </a:prstGeom>
        </p:spPr>
        <p:txBody>
          <a:bodyPr/>
          <a:lstStyle/>
          <a:p>
            <a:pPr defTabSz="642937"/>
          </a:p>
        </p:txBody>
      </p:sp>
      <p:sp>
        <p:nvSpPr>
          <p:cNvPr id="628" name="Shape 6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0765"/>
          </a:lstStyle>
          <a:p>
            <a:pPr/>
            <a:fld id="{86CB4B4D-7CA3-9044-876B-883B54F8677D}" type="slidenum"/>
          </a:p>
        </p:txBody>
      </p:sp>
      <p:pic>
        <p:nvPicPr>
          <p:cNvPr id="629" name="pasted-image.jpg"/>
          <p:cNvPicPr>
            <a:picLocks noChangeAspect="1"/>
          </p:cNvPicPr>
          <p:nvPr/>
        </p:nvPicPr>
        <p:blipFill>
          <a:blip r:embed="rId3">
            <a:extLst/>
          </a:blip>
          <a:stretch>
            <a:fillRect/>
          </a:stretch>
        </p:blipFill>
        <p:spPr>
          <a:xfrm>
            <a:off x="-1" y="-1"/>
            <a:ext cx="9144001" cy="6858001"/>
          </a:xfrm>
          <a:prstGeom prst="rect">
            <a:avLst/>
          </a:prstGeom>
          <a:ln w="12700">
            <a:miter lim="400000"/>
          </a:ln>
        </p:spPr>
      </p:pic>
      <p:sp>
        <p:nvSpPr>
          <p:cNvPr id="630" name="Shape 630"/>
          <p:cNvSpPr/>
          <p:nvPr/>
        </p:nvSpPr>
        <p:spPr>
          <a:xfrm>
            <a:off x="603250" y="5981700"/>
            <a:ext cx="7937500" cy="8128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85750">
              <a:defRPr sz="5600">
                <a:solidFill>
                  <a:srgbClr val="FFFFFF"/>
                </a:solidFill>
                <a:latin typeface="SIL-Kai-Reg-Jian"/>
                <a:ea typeface="SIL-Kai-Reg-Jian"/>
                <a:cs typeface="SIL-Kai-Reg-Jian"/>
                <a:sym typeface="SIL-Kai-Reg-Jian"/>
              </a:defRPr>
            </a:lvl1pPr>
          </a:lstStyle>
          <a:p>
            <a:pPr/>
            <a:r>
              <a:t>这是我们学习中文的样子</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4" name="1f631760435640848ed6905abda409f5.jpg"/>
          <p:cNvPicPr>
            <a:picLocks noChangeAspect="1"/>
          </p:cNvPicPr>
          <p:nvPr/>
        </p:nvPicPr>
        <p:blipFill>
          <a:blip r:embed="rId3">
            <a:extLst/>
          </a:blip>
          <a:stretch>
            <a:fillRect/>
          </a:stretch>
        </p:blipFill>
        <p:spPr>
          <a:xfrm>
            <a:off x="-617402" y="-1"/>
            <a:ext cx="10783021" cy="6858001"/>
          </a:xfrm>
          <a:prstGeom prst="rect">
            <a:avLst/>
          </a:prstGeom>
          <a:ln w="12700">
            <a:miter lim="400000"/>
          </a:ln>
        </p:spPr>
      </p:pic>
      <p:sp>
        <p:nvSpPr>
          <p:cNvPr id="635" name="Shape 635"/>
          <p:cNvSpPr/>
          <p:nvPr>
            <p:ph type="title"/>
          </p:nvPr>
        </p:nvSpPr>
        <p:spPr>
          <a:xfrm>
            <a:off x="2646938" y="4978618"/>
            <a:ext cx="6988633" cy="1075114"/>
          </a:xfrm>
          <a:prstGeom prst="rect">
            <a:avLst/>
          </a:prstGeom>
        </p:spPr>
        <p:txBody>
          <a:bodyPr/>
          <a:lstStyle>
            <a:lvl1pPr defTabSz="321468">
              <a:defRPr sz="2800">
                <a:solidFill>
                  <a:srgbClr val="FFFFFF"/>
                </a:solidFill>
                <a:latin typeface="+mj-lt"/>
                <a:ea typeface="+mj-ea"/>
                <a:cs typeface="+mj-cs"/>
                <a:sym typeface="Gill Sans"/>
              </a:defRPr>
            </a:lvl1pPr>
          </a:lstStyle>
          <a:p>
            <a:pPr/>
            <a:r>
              <a:t>“That’s the way we have always done it!”</a:t>
            </a:r>
          </a:p>
        </p:txBody>
      </p:sp>
      <p:sp>
        <p:nvSpPr>
          <p:cNvPr id="636" name="Shape 636"/>
          <p:cNvSpPr/>
          <p:nvPr/>
        </p:nvSpPr>
        <p:spPr>
          <a:xfrm>
            <a:off x="3612645" y="5718259"/>
            <a:ext cx="63246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nSpc>
                <a:spcPts val="6800"/>
              </a:lnSpc>
              <a:tabLst>
                <a:tab pos="139700" algn="l"/>
                <a:tab pos="457200" algn="l"/>
              </a:tabLst>
              <a:defRPr sz="3400">
                <a:solidFill>
                  <a:srgbClr val="FFFFFF"/>
                </a:solidFill>
                <a:latin typeface="SIL-Kai-Reg-Jian"/>
                <a:ea typeface="SIL-Kai-Reg-Jian"/>
                <a:cs typeface="SIL-Kai-Reg-Jian"/>
                <a:sym typeface="SIL-Kai-Reg-Jian"/>
              </a:defRPr>
            </a:lvl1pPr>
          </a:lstStyle>
          <a:p>
            <a:pPr/>
            <a:r>
              <a:t>我们一直都是这么教的！</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