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  <Override PartName="/ppt/media/image2.jpeg" ContentType="image/jpeg"/>
  <Override PartName="/ppt/notesSlides/notesSlide2.xml" ContentType="application/vnd.openxmlformats-officedocument.presentationml.notesSlid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notesSlides/notesSlide3.xml" ContentType="application/vnd.openxmlformats-officedocument.presentationml.notesSlide+xml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notesSlides/notesSlide4.xml" ContentType="application/vnd.openxmlformats-officedocument.presentationml.notesSlide+xml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notesSlides/notesSlide5.xml" ContentType="application/vnd.openxmlformats-officedocument.presentationml.notesSlide+xml"/>
  <Override PartName="/ppt/media/image40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5" name="Shape 2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3.xml.rels><?xml version="1.0" encoding="UTF-8" standalone="yes"?>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4.xml.rels><?xml version="1.0" encoding="UTF-8" standalone="yes"?>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5.xml.rels><?xml version="1.0" encoding="UTF-8" standalone="yes"?>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hape 2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57150" defTabSz="914400">
              <a:lnSpc>
                <a:spcPct val="100000"/>
              </a:lnSpc>
              <a:spcBef>
                <a:spcPts val="500"/>
              </a:spcBef>
              <a:defRPr sz="1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>
                <a:latin typeface="Times"/>
                <a:ea typeface="Times"/>
                <a:cs typeface="Times"/>
                <a:sym typeface="Times"/>
              </a:rPr>
              <a:t>When doing a food topic..as well as language content..</a:t>
            </a:r>
            <a:endParaRPr sz="1600">
              <a:latin typeface="Times"/>
              <a:ea typeface="Times"/>
              <a:cs typeface="Times"/>
              <a:sym typeface="Times"/>
            </a:endParaRPr>
          </a:p>
          <a:p>
            <a:pPr indent="57150" defTabSz="914400">
              <a:lnSpc>
                <a:spcPct val="100000"/>
              </a:lnSpc>
              <a:spcBef>
                <a:spcPts val="500"/>
              </a:spcBef>
              <a:defRPr sz="1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>
                <a:latin typeface="Times"/>
                <a:ea typeface="Times"/>
                <a:cs typeface="Times"/>
                <a:sym typeface="Times"/>
              </a:rPr>
              <a:t>Compare school lunches, chopsticks, celebrations and food, real menus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8" name="Shape 25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57150" defTabSz="914400">
              <a:lnSpc>
                <a:spcPct val="100000"/>
              </a:lnSpc>
              <a:spcBef>
                <a:spcPts val="500"/>
              </a:spcBef>
              <a:defRPr sz="1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>
                <a:latin typeface="Times"/>
                <a:ea typeface="Times"/>
                <a:cs typeface="Times"/>
                <a:sym typeface="Times"/>
              </a:rPr>
              <a:t>For a new school year…I go through month by month….and put in Festivals..</a:t>
            </a:r>
            <a:endParaRPr sz="1600">
              <a:latin typeface="Times"/>
              <a:ea typeface="Times"/>
              <a:cs typeface="Times"/>
              <a:sym typeface="Times"/>
            </a:endParaRPr>
          </a:p>
          <a:p>
            <a:pPr indent="57150" defTabSz="914400">
              <a:lnSpc>
                <a:spcPct val="100000"/>
              </a:lnSpc>
              <a:spcBef>
                <a:spcPts val="500"/>
              </a:spcBef>
              <a:defRPr sz="1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>
                <a:latin typeface="Times"/>
                <a:ea typeface="Times"/>
                <a:cs typeface="Times"/>
                <a:sym typeface="Times"/>
              </a:rPr>
              <a:t>I then plan what units I am teaching and plan cultural experiences for students that are embedded and infused into language.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9" name="Shape 4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57150" defTabSz="914400">
              <a:lnSpc>
                <a:spcPct val="100000"/>
              </a:lnSpc>
              <a:spcBef>
                <a:spcPts val="500"/>
              </a:spcBef>
              <a:defRPr sz="1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>
                <a:latin typeface="Times"/>
                <a:ea typeface="Times"/>
                <a:cs typeface="Times"/>
                <a:sym typeface="Times"/>
              </a:rPr>
              <a:t>I generally start with a product…something concrete students can touch or see..</a:t>
            </a:r>
            <a:endParaRPr sz="1600">
              <a:latin typeface="Times"/>
              <a:ea typeface="Times"/>
              <a:cs typeface="Times"/>
              <a:sym typeface="Times"/>
            </a:endParaRPr>
          </a:p>
          <a:p>
            <a:pPr indent="57150" defTabSz="914400">
              <a:lnSpc>
                <a:spcPct val="100000"/>
              </a:lnSpc>
              <a:spcBef>
                <a:spcPts val="500"/>
              </a:spcBef>
              <a:defRPr sz="1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>
                <a:latin typeface="Times"/>
                <a:ea typeface="Times"/>
                <a:cs typeface="Times"/>
                <a:sym typeface="Times"/>
              </a:rPr>
              <a:t>For example – red envelopes…touch, make…hold…see..</a:t>
            </a:r>
            <a:endParaRPr sz="1600">
              <a:latin typeface="Times"/>
              <a:ea typeface="Times"/>
              <a:cs typeface="Times"/>
              <a:sym typeface="Times"/>
            </a:endParaRPr>
          </a:p>
          <a:p>
            <a:pPr indent="57150" defTabSz="914400">
              <a:lnSpc>
                <a:spcPct val="100000"/>
              </a:lnSpc>
              <a:spcBef>
                <a:spcPts val="500"/>
              </a:spcBef>
              <a:defRPr sz="1200">
                <a:latin typeface="Gill Sans"/>
                <a:ea typeface="Gill Sans"/>
                <a:cs typeface="Gill Sans"/>
                <a:sym typeface="Gill Sans"/>
              </a:defRPr>
            </a:pPr>
            <a:endParaRPr sz="1600">
              <a:latin typeface="Times"/>
              <a:ea typeface="Times"/>
              <a:cs typeface="Times"/>
              <a:sym typeface="Times"/>
            </a:endParaRPr>
          </a:p>
          <a:p>
            <a:pPr indent="57150" defTabSz="914400">
              <a:lnSpc>
                <a:spcPct val="100000"/>
              </a:lnSpc>
              <a:spcBef>
                <a:spcPts val="500"/>
              </a:spcBef>
              <a:defRPr sz="1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>
                <a:latin typeface="Times"/>
                <a:ea typeface="Times"/>
                <a:cs typeface="Times"/>
                <a:sym typeface="Times"/>
              </a:rPr>
              <a:t>Practices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3" name="Shape 52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lnSpc>
                <a:spcPct val="100000"/>
              </a:lnSpc>
              <a:defRPr sz="12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During Chinese New Year I usually introduce the animals of the Chinese zodiac, and we have a project called ‘Adopt an Animal’.</a:t>
            </a:r>
          </a:p>
          <a:p>
            <a:pPr defTabSz="584200">
              <a:lnSpc>
                <a:spcPct val="100000"/>
              </a:lnSpc>
              <a:defRPr sz="12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Students adopt an animal each week and write a diary using Chinese characters.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9" name="Shape 5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57150" defTabSz="914400">
              <a:lnSpc>
                <a:spcPct val="100000"/>
              </a:lnSpc>
              <a:spcBef>
                <a:spcPts val="500"/>
              </a:spcBef>
              <a:defRPr sz="1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>
                <a:latin typeface="Times"/>
                <a:ea typeface="Times"/>
                <a:cs typeface="Times"/>
                <a:sym typeface="Times"/>
              </a:rPr>
              <a:t>Important to remember these aspects of culture…</a:t>
            </a:r>
            <a:endParaRPr sz="1600">
              <a:latin typeface="Times"/>
              <a:ea typeface="Times"/>
              <a:cs typeface="Times"/>
              <a:sym typeface="Times"/>
            </a:endParaRPr>
          </a:p>
          <a:p>
            <a:pPr indent="57150" defTabSz="914400">
              <a:lnSpc>
                <a:spcPct val="100000"/>
              </a:lnSpc>
              <a:spcBef>
                <a:spcPts val="500"/>
              </a:spcBef>
              <a:defRPr sz="1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>
                <a:latin typeface="Times"/>
                <a:ea typeface="Times"/>
                <a:cs typeface="Times"/>
                <a:sym typeface="Times"/>
              </a:rPr>
              <a:t>Sometimes we can focus on the products…paper cutting…making a lantern…and miss the opportunity to explore…perspectives and practices.</a:t>
            </a:r>
            <a:endParaRPr sz="1600">
              <a:latin typeface="Times"/>
              <a:ea typeface="Times"/>
              <a:cs typeface="Times"/>
              <a:sym typeface="Times"/>
            </a:endParaRPr>
          </a:p>
          <a:p>
            <a:pPr indent="57150" defTabSz="914400">
              <a:lnSpc>
                <a:spcPct val="100000"/>
              </a:lnSpc>
              <a:spcBef>
                <a:spcPts val="500"/>
              </a:spcBef>
              <a:defRPr sz="1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>
                <a:latin typeface="Times"/>
                <a:ea typeface="Times"/>
                <a:cs typeface="Times"/>
                <a:sym typeface="Times"/>
              </a:rPr>
              <a:t>They are all interconnected.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sldNum" sz="quarter" idx="2"/>
          </p:nvPr>
        </p:nvSpPr>
        <p:spPr>
          <a:xfrm>
            <a:off x="10509567" y="8890000"/>
            <a:ext cx="332741" cy="383540"/>
          </a:xfrm>
          <a:prstGeom prst="rect">
            <a:avLst/>
          </a:prstGeom>
        </p:spPr>
        <p:txBody>
          <a:bodyPr lIns="45719" tIns="45719" rIns="45719" bIns="45719"/>
          <a:lstStyle>
            <a:lvl1pPr defTabSz="914400">
              <a:defRPr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8" name="Shape 118"/>
          <p:cNvSpPr/>
          <p:nvPr>
            <p:ph type="title"/>
          </p:nvPr>
        </p:nvSpPr>
        <p:spPr>
          <a:xfrm>
            <a:off x="977900" y="0"/>
            <a:ext cx="11049000" cy="3365500"/>
          </a:xfrm>
          <a:prstGeom prst="rect">
            <a:avLst/>
          </a:prstGeom>
        </p:spPr>
        <p:txBody>
          <a:bodyPr>
            <a:noAutofit/>
          </a:bodyPr>
          <a:lstStyle>
            <a:lvl1pPr indent="6350" defTabSz="914400">
              <a:defRPr sz="6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9" name="Shape 119"/>
          <p:cNvSpPr/>
          <p:nvPr>
            <p:ph type="body" idx="1"/>
          </p:nvPr>
        </p:nvSpPr>
        <p:spPr>
          <a:xfrm>
            <a:off x="977900" y="2819400"/>
            <a:ext cx="11049000" cy="6934200"/>
          </a:xfrm>
          <a:prstGeom prst="rect">
            <a:avLst/>
          </a:prstGeom>
        </p:spPr>
        <p:txBody>
          <a:bodyPr anchor="t">
            <a:noAutofit/>
          </a:bodyPr>
          <a:lstStyle>
            <a:lvl1pPr marL="382587" indent="-342900" defTabSz="914400">
              <a:spcBef>
                <a:spcPts val="1100"/>
              </a:spcBef>
              <a:buSzPct val="100000"/>
              <a:buFont typeface="Times"/>
              <a:buChar char="»"/>
              <a:defRPr sz="4400">
                <a:latin typeface="Times"/>
                <a:ea typeface="Times"/>
                <a:cs typeface="Times"/>
                <a:sym typeface="Times"/>
              </a:defRPr>
            </a:lvl1pPr>
            <a:lvl2pPr marL="776955" indent="-330868" defTabSz="914400">
              <a:spcBef>
                <a:spcPts val="1100"/>
              </a:spcBef>
              <a:buSzPct val="100000"/>
              <a:buFont typeface="Times"/>
              <a:buChar char="–"/>
              <a:defRPr sz="4400">
                <a:latin typeface="Times"/>
                <a:ea typeface="Times"/>
                <a:cs typeface="Times"/>
                <a:sym typeface="Times"/>
              </a:defRPr>
            </a:lvl2pPr>
            <a:lvl3pPr marL="1199122" indent="-295835" defTabSz="914400">
              <a:spcBef>
                <a:spcPts val="1100"/>
              </a:spcBef>
              <a:buSzPct val="100000"/>
              <a:buFont typeface="Times"/>
              <a:defRPr sz="4400">
                <a:latin typeface="Times"/>
                <a:ea typeface="Times"/>
                <a:cs typeface="Times"/>
                <a:sym typeface="Times"/>
              </a:defRPr>
            </a:lvl3pPr>
            <a:lvl4pPr marL="1719715" indent="-359228" defTabSz="914400">
              <a:spcBef>
                <a:spcPts val="1100"/>
              </a:spcBef>
              <a:buSzPct val="100000"/>
              <a:buFont typeface="Times"/>
              <a:buChar char="–"/>
              <a:defRPr sz="4400">
                <a:latin typeface="Times"/>
                <a:ea typeface="Times"/>
                <a:cs typeface="Times"/>
                <a:sym typeface="Times"/>
              </a:defRPr>
            </a:lvl4pPr>
            <a:lvl5pPr marL="2176915" indent="-359228" defTabSz="914400">
              <a:spcBef>
                <a:spcPts val="1100"/>
              </a:spcBef>
              <a:buSzPct val="100000"/>
              <a:buFont typeface="Times"/>
              <a:buChar char="»"/>
              <a:defRPr sz="4400">
                <a:latin typeface="Times"/>
                <a:ea typeface="Times"/>
                <a:cs typeface="Times"/>
                <a:sym typeface="Time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xfrm>
            <a:off x="1270000" y="240862"/>
            <a:ext cx="10464800" cy="2464676"/>
          </a:xfrm>
          <a:prstGeom prst="rect">
            <a:avLst/>
          </a:prstGeom>
        </p:spPr>
        <p:txBody>
          <a:bodyPr>
            <a:noAutofit/>
          </a:bodyPr>
          <a:lstStyle>
            <a:lvl1pPr defTabSz="914400">
              <a:defRPr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" name="Shape 127"/>
          <p:cNvSpPr/>
          <p:nvPr>
            <p:ph type="body" idx="1"/>
          </p:nvPr>
        </p:nvSpPr>
        <p:spPr>
          <a:xfrm>
            <a:off x="1270000" y="2705537"/>
            <a:ext cx="10464800" cy="5841126"/>
          </a:xfrm>
          <a:prstGeom prst="rect">
            <a:avLst/>
          </a:prstGeom>
        </p:spPr>
        <p:txBody>
          <a:bodyPr>
            <a:noAutofit/>
          </a:bodyPr>
          <a:lstStyle>
            <a:lvl1pPr marL="838200" indent="-571500" defTabSz="914400">
              <a:spcBef>
                <a:spcPts val="2400"/>
              </a:spcBef>
              <a:buSzPct val="171000"/>
              <a:buFont typeface="Gill Sans"/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  <a:lvl2pPr marL="1282700" indent="-571500" defTabSz="914400">
              <a:spcBef>
                <a:spcPts val="2400"/>
              </a:spcBef>
              <a:buSzPct val="171000"/>
              <a:buFont typeface="Gill Sans"/>
              <a:defRPr sz="4200">
                <a:latin typeface="Gill Sans"/>
                <a:ea typeface="Gill Sans"/>
                <a:cs typeface="Gill Sans"/>
                <a:sym typeface="Gill Sans"/>
              </a:defRPr>
            </a:lvl2pPr>
            <a:lvl3pPr marL="1727200" indent="-571500" defTabSz="914400">
              <a:spcBef>
                <a:spcPts val="2400"/>
              </a:spcBef>
              <a:buSzPct val="171000"/>
              <a:buFont typeface="Gill Sans"/>
              <a:defRPr sz="4200">
                <a:latin typeface="Gill Sans"/>
                <a:ea typeface="Gill Sans"/>
                <a:cs typeface="Gill Sans"/>
                <a:sym typeface="Gill Sans"/>
              </a:defRPr>
            </a:lvl3pPr>
            <a:lvl4pPr marL="2171700" indent="-571500" defTabSz="914400">
              <a:spcBef>
                <a:spcPts val="2400"/>
              </a:spcBef>
              <a:buSzPct val="171000"/>
              <a:buFont typeface="Gill Sans"/>
              <a:defRPr sz="4200">
                <a:latin typeface="Gill Sans"/>
                <a:ea typeface="Gill Sans"/>
                <a:cs typeface="Gill Sans"/>
                <a:sym typeface="Gill Sans"/>
              </a:defRPr>
            </a:lvl4pPr>
            <a:lvl5pPr marL="2616200" indent="-571500" defTabSz="914400">
              <a:spcBef>
                <a:spcPts val="2400"/>
              </a:spcBef>
              <a:buSzPct val="171000"/>
              <a:buFont typeface="Gill Sans"/>
              <a:defRPr sz="42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/>
          <p:nvPr>
            <p:ph type="sldNum" sz="quarter" idx="2"/>
          </p:nvPr>
        </p:nvSpPr>
        <p:spPr>
          <a:xfrm>
            <a:off x="9320106" y="8779791"/>
            <a:ext cx="3034454" cy="520701"/>
          </a:xfrm>
          <a:prstGeom prst="rect">
            <a:avLst/>
          </a:prstGeom>
        </p:spPr>
        <p:txBody>
          <a:bodyPr wrap="square" lIns="45719" tIns="45719" rIns="45719" bIns="45719" anchor="ctr"/>
          <a:lstStyle>
            <a:lvl1pPr algn="r" defTabSz="914400"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title"/>
          </p:nvPr>
        </p:nvSpPr>
        <p:spPr>
          <a:xfrm>
            <a:off x="647700" y="0"/>
            <a:ext cx="11709400" cy="2406650"/>
          </a:xfrm>
          <a:prstGeom prst="rect">
            <a:avLst/>
          </a:prstGeom>
        </p:spPr>
        <p:txBody>
          <a:bodyPr>
            <a:noAutofit/>
          </a:bodyPr>
          <a:lstStyle>
            <a:lvl1pPr indent="6350" defTabSz="914400">
              <a:defRPr sz="4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6" name="Shape 136"/>
          <p:cNvSpPr/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</p:spPr>
        <p:txBody>
          <a:bodyPr anchor="t">
            <a:noAutofit/>
          </a:bodyPr>
          <a:lstStyle>
            <a:lvl1pPr marL="382587" indent="-342900" defTabSz="914400">
              <a:spcBef>
                <a:spcPts val="1100"/>
              </a:spcBef>
              <a:buClr>
                <a:srgbClr val="000000"/>
              </a:buClr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776955" indent="-330868" defTabSz="914400">
              <a:spcBef>
                <a:spcPts val="1100"/>
              </a:spcBef>
              <a:buClr>
                <a:srgbClr val="000000"/>
              </a:buClr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marL="1199122" indent="-295835" defTabSz="914400">
              <a:spcBef>
                <a:spcPts val="1100"/>
              </a:spcBef>
              <a:buClr>
                <a:srgbClr val="000000"/>
              </a:buClr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719715" indent="-359228" defTabSz="914400">
              <a:spcBef>
                <a:spcPts val="1100"/>
              </a:spcBef>
              <a:buClr>
                <a:srgbClr val="000000"/>
              </a:buClr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176915" indent="-359228" defTabSz="914400">
              <a:spcBef>
                <a:spcPts val="1100"/>
              </a:spcBef>
              <a:buClr>
                <a:srgbClr val="000000"/>
              </a:buClr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hape 137"/>
          <p:cNvSpPr/>
          <p:nvPr>
            <p:ph type="sldNum" sz="quarter" idx="2"/>
          </p:nvPr>
        </p:nvSpPr>
        <p:spPr>
          <a:xfrm>
            <a:off x="9320106" y="8779791"/>
            <a:ext cx="3034454" cy="520701"/>
          </a:xfrm>
          <a:prstGeom prst="rect">
            <a:avLst/>
          </a:prstGeom>
        </p:spPr>
        <p:txBody>
          <a:bodyPr wrap="square" lIns="45719" tIns="45719" rIns="45719" bIns="45719" anchor="ctr"/>
          <a:lstStyle>
            <a:lvl1pPr algn="r" defTabSz="914400"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title"/>
          </p:nvPr>
        </p:nvSpPr>
        <p:spPr>
          <a:xfrm>
            <a:off x="647700" y="0"/>
            <a:ext cx="11709400" cy="2406650"/>
          </a:xfrm>
          <a:prstGeom prst="rect">
            <a:avLst/>
          </a:prstGeom>
        </p:spPr>
        <p:txBody>
          <a:bodyPr>
            <a:noAutofit/>
          </a:bodyPr>
          <a:lstStyle>
            <a:lvl1pPr indent="6350" defTabSz="914400">
              <a:defRPr sz="4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5" name="Shape 145"/>
          <p:cNvSpPr/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</p:spPr>
        <p:txBody>
          <a:bodyPr anchor="t">
            <a:noAutofit/>
          </a:bodyPr>
          <a:lstStyle>
            <a:lvl1pPr marL="382587" indent="-342900" defTabSz="914400">
              <a:spcBef>
                <a:spcPts val="1100"/>
              </a:spcBef>
              <a:buClr>
                <a:srgbClr val="000000"/>
              </a:buClr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776955" indent="-330868" defTabSz="914400">
              <a:spcBef>
                <a:spcPts val="1100"/>
              </a:spcBef>
              <a:buClr>
                <a:srgbClr val="000000"/>
              </a:buClr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marL="1199122" indent="-295835" defTabSz="914400">
              <a:spcBef>
                <a:spcPts val="1100"/>
              </a:spcBef>
              <a:buClr>
                <a:srgbClr val="000000"/>
              </a:buClr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719715" indent="-359228" defTabSz="914400">
              <a:spcBef>
                <a:spcPts val="1100"/>
              </a:spcBef>
              <a:buClr>
                <a:srgbClr val="000000"/>
              </a:buClr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176915" indent="-359228" defTabSz="914400">
              <a:spcBef>
                <a:spcPts val="1100"/>
              </a:spcBef>
              <a:buClr>
                <a:srgbClr val="000000"/>
              </a:buClr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hape 146"/>
          <p:cNvSpPr/>
          <p:nvPr>
            <p:ph type="sldNum" sz="quarter" idx="2"/>
          </p:nvPr>
        </p:nvSpPr>
        <p:spPr>
          <a:xfrm>
            <a:off x="9320106" y="8779791"/>
            <a:ext cx="3034454" cy="520701"/>
          </a:xfrm>
          <a:prstGeom prst="rect">
            <a:avLst/>
          </a:prstGeom>
        </p:spPr>
        <p:txBody>
          <a:bodyPr wrap="square" lIns="45719" tIns="45719" rIns="45719" bIns="45719" anchor="ctr"/>
          <a:lstStyle>
            <a:lvl1pPr algn="r" defTabSz="914400"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title"/>
          </p:nvPr>
        </p:nvSpPr>
        <p:spPr>
          <a:xfrm>
            <a:off x="1269999" y="1638300"/>
            <a:ext cx="10464801" cy="3302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8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4" name="Shape 154"/>
          <p:cNvSpPr/>
          <p:nvPr>
            <p:ph type="body" sz="quarter" idx="1"/>
          </p:nvPr>
        </p:nvSpPr>
        <p:spPr>
          <a:xfrm>
            <a:off x="1269999" y="5029200"/>
            <a:ext cx="10464801" cy="11303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hape 155"/>
          <p:cNvSpPr/>
          <p:nvPr>
            <p:ph type="sldNum" sz="quarter" idx="2"/>
          </p:nvPr>
        </p:nvSpPr>
        <p:spPr>
          <a:xfrm>
            <a:off x="6337300" y="9258300"/>
            <a:ext cx="317501" cy="342900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type="title"/>
          </p:nvPr>
        </p:nvSpPr>
        <p:spPr>
          <a:xfrm>
            <a:off x="1269999" y="253999"/>
            <a:ext cx="10464801" cy="24384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3" name="Shape 163"/>
          <p:cNvSpPr/>
          <p:nvPr>
            <p:ph type="body" idx="1"/>
          </p:nvPr>
        </p:nvSpPr>
        <p:spPr>
          <a:xfrm>
            <a:off x="1269999" y="2768600"/>
            <a:ext cx="10464801" cy="5715000"/>
          </a:xfrm>
          <a:prstGeom prst="rect">
            <a:avLst/>
          </a:prstGeom>
        </p:spPr>
        <p:txBody>
          <a:bodyPr>
            <a:noAutofit/>
          </a:bodyPr>
          <a:lstStyle>
            <a:lvl1pPr marL="834571" indent="-517071">
              <a:spcBef>
                <a:spcPts val="2400"/>
              </a:spcBef>
              <a:buSzPct val="171000"/>
              <a:defRPr sz="3800">
                <a:latin typeface="Gill Sans"/>
                <a:ea typeface="Gill Sans"/>
                <a:cs typeface="Gill Sans"/>
                <a:sym typeface="Gill Sans"/>
              </a:defRPr>
            </a:lvl1pPr>
            <a:lvl2pPr marL="1279071" indent="-517071">
              <a:spcBef>
                <a:spcPts val="2400"/>
              </a:spcBef>
              <a:buSzPct val="171000"/>
              <a:defRPr sz="3800">
                <a:latin typeface="Gill Sans"/>
                <a:ea typeface="Gill Sans"/>
                <a:cs typeface="Gill Sans"/>
                <a:sym typeface="Gill Sans"/>
              </a:defRPr>
            </a:lvl2pPr>
            <a:lvl3pPr marL="1723571" indent="-517071">
              <a:spcBef>
                <a:spcPts val="2400"/>
              </a:spcBef>
              <a:buSzPct val="171000"/>
              <a:defRPr sz="3800">
                <a:latin typeface="Gill Sans"/>
                <a:ea typeface="Gill Sans"/>
                <a:cs typeface="Gill Sans"/>
                <a:sym typeface="Gill Sans"/>
              </a:defRPr>
            </a:lvl3pPr>
            <a:lvl4pPr marL="2168071" indent="-517071">
              <a:spcBef>
                <a:spcPts val="2400"/>
              </a:spcBef>
              <a:buSzPct val="171000"/>
              <a:defRPr sz="3800">
                <a:latin typeface="Gill Sans"/>
                <a:ea typeface="Gill Sans"/>
                <a:cs typeface="Gill Sans"/>
                <a:sym typeface="Gill Sans"/>
              </a:defRPr>
            </a:lvl4pPr>
            <a:lvl5pPr marL="2612571" indent="-517071">
              <a:spcBef>
                <a:spcPts val="2400"/>
              </a:spcBef>
              <a:buSzPct val="171000"/>
              <a:defRPr sz="38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hape 164"/>
          <p:cNvSpPr/>
          <p:nvPr>
            <p:ph type="sldNum" sz="quarter" idx="2"/>
          </p:nvPr>
        </p:nvSpPr>
        <p:spPr>
          <a:xfrm>
            <a:off x="6337300" y="9258300"/>
            <a:ext cx="317501" cy="342900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type="pic" sz="quarter" idx="13"/>
          </p:nvPr>
        </p:nvSpPr>
        <p:spPr>
          <a:xfrm>
            <a:off x="7175500" y="2895600"/>
            <a:ext cx="4102100" cy="5473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72" name="Shape 172"/>
          <p:cNvSpPr/>
          <p:nvPr>
            <p:ph type="title"/>
          </p:nvPr>
        </p:nvSpPr>
        <p:spPr>
          <a:xfrm>
            <a:off x="1269999" y="253999"/>
            <a:ext cx="10452101" cy="24384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3" name="Shape 173"/>
          <p:cNvSpPr/>
          <p:nvPr>
            <p:ph type="body" sz="half" idx="1"/>
          </p:nvPr>
        </p:nvSpPr>
        <p:spPr>
          <a:xfrm>
            <a:off x="1269999" y="2768600"/>
            <a:ext cx="5041901" cy="5702300"/>
          </a:xfrm>
          <a:prstGeom prst="rect">
            <a:avLst/>
          </a:prstGeom>
        </p:spPr>
        <p:txBody>
          <a:bodyPr>
            <a:noAutofit/>
          </a:bodyPr>
          <a:lstStyle>
            <a:lvl1pPr marL="779146" indent="-461646">
              <a:spcBef>
                <a:spcPts val="3800"/>
              </a:spcBef>
              <a:buSzPct val="171000"/>
              <a:defRPr sz="2800">
                <a:latin typeface="Gill Sans"/>
                <a:ea typeface="Gill Sans"/>
                <a:cs typeface="Gill Sans"/>
                <a:sym typeface="Gill Sans"/>
              </a:defRPr>
            </a:lvl1pPr>
            <a:lvl2pPr marL="1223646" indent="-461646">
              <a:spcBef>
                <a:spcPts val="3800"/>
              </a:spcBef>
              <a:buSzPct val="171000"/>
              <a:defRPr sz="2800">
                <a:latin typeface="Gill Sans"/>
                <a:ea typeface="Gill Sans"/>
                <a:cs typeface="Gill Sans"/>
                <a:sym typeface="Gill Sans"/>
              </a:defRPr>
            </a:lvl2pPr>
            <a:lvl3pPr marL="1668146" indent="-461646">
              <a:spcBef>
                <a:spcPts val="3800"/>
              </a:spcBef>
              <a:buSzPct val="171000"/>
              <a:defRPr sz="2800">
                <a:latin typeface="Gill Sans"/>
                <a:ea typeface="Gill Sans"/>
                <a:cs typeface="Gill Sans"/>
                <a:sym typeface="Gill Sans"/>
              </a:defRPr>
            </a:lvl3pPr>
            <a:lvl4pPr marL="2112646" indent="-461646">
              <a:spcBef>
                <a:spcPts val="3800"/>
              </a:spcBef>
              <a:buSzPct val="171000"/>
              <a:defRPr sz="2800">
                <a:latin typeface="Gill Sans"/>
                <a:ea typeface="Gill Sans"/>
                <a:cs typeface="Gill Sans"/>
                <a:sym typeface="Gill Sans"/>
              </a:defRPr>
            </a:lvl4pPr>
            <a:lvl5pPr marL="2557146" indent="-461646">
              <a:spcBef>
                <a:spcPts val="3800"/>
              </a:spcBef>
              <a:buSzPct val="171000"/>
              <a:defRPr sz="28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" name="Shape 174"/>
          <p:cNvSpPr/>
          <p:nvPr>
            <p:ph type="sldNum" sz="quarter" idx="2"/>
          </p:nvPr>
        </p:nvSpPr>
        <p:spPr>
          <a:xfrm>
            <a:off x="6343649" y="9283700"/>
            <a:ext cx="292101" cy="30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Office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type="title"/>
          </p:nvPr>
        </p:nvSpPr>
        <p:spPr>
          <a:xfrm>
            <a:off x="647700" y="0"/>
            <a:ext cx="11709400" cy="2406792"/>
          </a:xfrm>
          <a:prstGeom prst="rect">
            <a:avLst/>
          </a:prstGeom>
        </p:spPr>
        <p:txBody>
          <a:bodyPr>
            <a:noAutofit/>
          </a:bodyPr>
          <a:lstStyle>
            <a:lvl1pPr marL="57799" marR="57799" defTabSz="647700">
              <a:defRPr sz="4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2" name="Shape 182"/>
          <p:cNvSpPr/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</p:spPr>
        <p:txBody>
          <a:bodyPr anchor="t">
            <a:noAutofit/>
          </a:bodyPr>
          <a:lstStyle>
            <a:lvl1pPr marL="383540" marR="57799" indent="-342900" defTabSz="647700">
              <a:spcBef>
                <a:spcPts val="1100"/>
              </a:spcBef>
              <a:buClr>
                <a:srgbClr val="000000"/>
              </a:buClr>
              <a:buSzPct val="100000"/>
              <a:buFont typeface="Arial"/>
              <a:defRPr sz="4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783590" marR="57799" indent="-285750" defTabSz="647700">
              <a:spcBef>
                <a:spcPts val="1000"/>
              </a:spcBef>
              <a:buClr>
                <a:srgbClr val="000000"/>
              </a:buClr>
              <a:buSzPct val="100000"/>
              <a:buFont typeface="Arial"/>
              <a:buChar char="–"/>
              <a:defRPr sz="3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1183639" marR="57799" indent="-228600" defTabSz="64770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defRPr sz="3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1640839" marR="57799" indent="-228600" defTabSz="647700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–"/>
              <a:defRPr sz="2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2098039" marR="57799" indent="-228600" defTabSz="647700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»"/>
              <a:defRPr sz="2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3" name="Shape 183"/>
          <p:cNvSpPr/>
          <p:nvPr>
            <p:ph type="sldNum" sz="quarter" idx="2"/>
          </p:nvPr>
        </p:nvSpPr>
        <p:spPr>
          <a:xfrm>
            <a:off x="10667172" y="9126502"/>
            <a:ext cx="340322" cy="342901"/>
          </a:xfrm>
          <a:prstGeom prst="rect">
            <a:avLst/>
          </a:prstGeom>
        </p:spPr>
        <p:txBody>
          <a:bodyPr anchor="ctr"/>
          <a:lstStyle>
            <a:lvl1pPr defTabSz="825500">
              <a:defRPr sz="1600">
                <a:solidFill>
                  <a:srgbClr val="9B9B9B"/>
                </a:solidFill>
                <a:uFill>
                  <a:solidFill>
                    <a:srgbClr val="9B9B9B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Office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type="title"/>
          </p:nvPr>
        </p:nvSpPr>
        <p:spPr>
          <a:xfrm>
            <a:off x="1270000" y="0"/>
            <a:ext cx="10464800" cy="2946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>
                <a:uFill>
                  <a:solidFill>
                    <a:srgbClr val="000000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1" name="Shape 191"/>
          <p:cNvSpPr/>
          <p:nvPr>
            <p:ph type="body" idx="1"/>
          </p:nvPr>
        </p:nvSpPr>
        <p:spPr>
          <a:xfrm>
            <a:off x="1270000" y="1498600"/>
            <a:ext cx="10464800" cy="8255000"/>
          </a:xfrm>
          <a:prstGeom prst="rect">
            <a:avLst/>
          </a:prstGeom>
        </p:spPr>
        <p:txBody>
          <a:bodyPr>
            <a:noAutofit/>
          </a:bodyPr>
          <a:lstStyle>
            <a:lvl1pPr marL="381000" indent="-381000">
              <a:buSzPct val="100000"/>
              <a:defRPr sz="3800">
                <a:uFill>
                  <a:solidFill>
                    <a:srgbClr val="000000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  <a:lvl2pPr marL="762000" indent="-381000">
              <a:buSzPct val="100000"/>
              <a:defRPr sz="3800">
                <a:uFill>
                  <a:solidFill>
                    <a:srgbClr val="000000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2pPr>
            <a:lvl3pPr marL="1143000" indent="-381000">
              <a:buSzPct val="100000"/>
              <a:defRPr sz="3800">
                <a:uFill>
                  <a:solidFill>
                    <a:srgbClr val="000000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3pPr>
            <a:lvl4pPr marL="1524000" indent="-381000">
              <a:buSzPct val="100000"/>
              <a:defRPr sz="3800">
                <a:uFill>
                  <a:solidFill>
                    <a:srgbClr val="000000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4pPr>
            <a:lvl5pPr marL="1905000" indent="-381000">
              <a:buSzPct val="100000"/>
              <a:defRPr sz="3800">
                <a:uFill>
                  <a:solidFill>
                    <a:srgbClr val="000000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2" name="Shape 192"/>
          <p:cNvSpPr/>
          <p:nvPr>
            <p:ph type="sldNum" sz="quarter" idx="2"/>
          </p:nvPr>
        </p:nvSpPr>
        <p:spPr>
          <a:xfrm>
            <a:off x="6191046" y="9283700"/>
            <a:ext cx="622708" cy="647700"/>
          </a:xfrm>
          <a:prstGeom prst="rect">
            <a:avLst/>
          </a:prstGeom>
        </p:spPr>
        <p:txBody>
          <a:bodyPr/>
          <a:lstStyle>
            <a:lvl1pPr>
              <a:defRPr sz="36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 defTabSz="914400">
              <a:defRPr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0" name="Shape 200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 defTabSz="914400">
              <a:spcBef>
                <a:spcPts val="0"/>
              </a:spcBef>
              <a:buSz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914400">
              <a:spcBef>
                <a:spcPts val="0"/>
              </a:spcBef>
              <a:buSz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914400">
              <a:spcBef>
                <a:spcPts val="0"/>
              </a:spcBef>
              <a:buSz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914400">
              <a:spcBef>
                <a:spcPts val="0"/>
              </a:spcBef>
              <a:buSz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914400">
              <a:spcBef>
                <a:spcPts val="0"/>
              </a:spcBef>
              <a:buSz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1" name="Shape 201"/>
          <p:cNvSpPr/>
          <p:nvPr>
            <p:ph type="sldNum" sz="quarter" idx="2"/>
          </p:nvPr>
        </p:nvSpPr>
        <p:spPr>
          <a:xfrm>
            <a:off x="6285652" y="8779791"/>
            <a:ext cx="3034455" cy="5207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 defTabSz="914400"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 defTabSz="914400">
              <a:defRPr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9" name="Shape 209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 marL="838200" indent="-571500" defTabSz="914400">
              <a:spcBef>
                <a:spcPts val="2400"/>
              </a:spcBef>
              <a:buSzPct val="171000"/>
              <a:buFont typeface="Gill Sans"/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  <a:lvl2pPr marL="1282700" indent="-571500" defTabSz="914400">
              <a:spcBef>
                <a:spcPts val="2400"/>
              </a:spcBef>
              <a:buSzPct val="171000"/>
              <a:buFont typeface="Gill Sans"/>
              <a:defRPr sz="4200">
                <a:latin typeface="Gill Sans"/>
                <a:ea typeface="Gill Sans"/>
                <a:cs typeface="Gill Sans"/>
                <a:sym typeface="Gill Sans"/>
              </a:defRPr>
            </a:lvl2pPr>
            <a:lvl3pPr marL="1727200" indent="-571500" defTabSz="914400">
              <a:spcBef>
                <a:spcPts val="2400"/>
              </a:spcBef>
              <a:buSzPct val="171000"/>
              <a:buFont typeface="Gill Sans"/>
              <a:defRPr sz="4200">
                <a:latin typeface="Gill Sans"/>
                <a:ea typeface="Gill Sans"/>
                <a:cs typeface="Gill Sans"/>
                <a:sym typeface="Gill Sans"/>
              </a:defRPr>
            </a:lvl3pPr>
            <a:lvl4pPr marL="2171700" indent="-571500" defTabSz="914400">
              <a:spcBef>
                <a:spcPts val="2400"/>
              </a:spcBef>
              <a:buSzPct val="171000"/>
              <a:buFont typeface="Gill Sans"/>
              <a:defRPr sz="4200">
                <a:latin typeface="Gill Sans"/>
                <a:ea typeface="Gill Sans"/>
                <a:cs typeface="Gill Sans"/>
                <a:sym typeface="Gill Sans"/>
              </a:defRPr>
            </a:lvl4pPr>
            <a:lvl5pPr marL="2616200" indent="-571500" defTabSz="914400">
              <a:spcBef>
                <a:spcPts val="2400"/>
              </a:spcBef>
              <a:buSzPct val="171000"/>
              <a:buFont typeface="Gill Sans"/>
              <a:defRPr sz="42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0" name="Shape 210"/>
          <p:cNvSpPr/>
          <p:nvPr>
            <p:ph type="sldNum" sz="quarter" idx="2"/>
          </p:nvPr>
        </p:nvSpPr>
        <p:spPr>
          <a:xfrm>
            <a:off x="6285652" y="8779791"/>
            <a:ext cx="3034455" cy="5207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 defTabSz="914400"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title"/>
          </p:nvPr>
        </p:nvSpPr>
        <p:spPr>
          <a:xfrm>
            <a:off x="975359" y="541866"/>
            <a:ext cx="11054082" cy="2275841"/>
          </a:xfrm>
          <a:prstGeom prst="rect">
            <a:avLst/>
          </a:prstGeom>
        </p:spPr>
        <p:txBody>
          <a:bodyPr lIns="72248" tIns="72248" rIns="72248" bIns="72248">
            <a:noAutofit/>
          </a:bodyPr>
          <a:lstStyle>
            <a:lvl1pPr marL="57799" marR="57799" defTabSz="1300480">
              <a:defRPr sz="58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8" name="Shape 218"/>
          <p:cNvSpPr/>
          <p:nvPr>
            <p:ph type="body" idx="1"/>
          </p:nvPr>
        </p:nvSpPr>
        <p:spPr>
          <a:xfrm>
            <a:off x="975359" y="2817706"/>
            <a:ext cx="11054082" cy="6935895"/>
          </a:xfrm>
          <a:prstGeom prst="rect">
            <a:avLst/>
          </a:prstGeom>
        </p:spPr>
        <p:txBody>
          <a:bodyPr lIns="72248" tIns="72248" rIns="72248" bIns="72248" anchor="t">
            <a:noAutofit/>
          </a:bodyPr>
          <a:lstStyle>
            <a:lvl1pPr marL="520700" marR="57799" indent="-480059" defTabSz="1300480">
              <a:spcBef>
                <a:spcPts val="1000"/>
              </a:spcBef>
              <a:buSzPct val="100000"/>
              <a:defRPr sz="4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  <a:lvl2pPr marL="893493" marR="57799" indent="-395653" defTabSz="1300480">
              <a:spcBef>
                <a:spcPts val="900"/>
              </a:spcBef>
              <a:buSzPct val="100000"/>
              <a:buChar char="–"/>
              <a:defRPr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2pPr>
            <a:lvl3pPr marL="1266767" marR="57799" indent="-311727" defTabSz="1300480">
              <a:spcBef>
                <a:spcPts val="800"/>
              </a:spcBef>
              <a:buSzPct val="100000"/>
              <a:defRPr sz="30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3pPr>
            <a:lvl4pPr marL="1717039" marR="57799" indent="-304800" defTabSz="1300480">
              <a:spcBef>
                <a:spcPts val="600"/>
              </a:spcBef>
              <a:buSzPct val="100000"/>
              <a:buChar char="–"/>
              <a:defRPr sz="24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4pPr>
            <a:lvl5pPr marL="2174239" marR="57799" indent="-304800" defTabSz="1300480">
              <a:spcBef>
                <a:spcPts val="600"/>
              </a:spcBef>
              <a:buSzPct val="100000"/>
              <a:buChar char="»"/>
              <a:defRPr sz="24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9" name="Shape 219"/>
          <p:cNvSpPr/>
          <p:nvPr>
            <p:ph type="sldNum" sz="quarter" idx="2"/>
          </p:nvPr>
        </p:nvSpPr>
        <p:spPr>
          <a:xfrm>
            <a:off x="10496550" y="8886613"/>
            <a:ext cx="360398" cy="385799"/>
          </a:xfrm>
          <a:prstGeom prst="rect">
            <a:avLst/>
          </a:prstGeom>
        </p:spPr>
        <p:txBody>
          <a:bodyPr lIns="72248" tIns="72248" rIns="72248" bIns="72248"/>
          <a:lstStyle>
            <a:lvl1pPr defTabSz="830862">
              <a:defRPr sz="16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Office Theme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type="title"/>
          </p:nvPr>
        </p:nvSpPr>
        <p:spPr>
          <a:xfrm>
            <a:off x="975359" y="537351"/>
            <a:ext cx="11049567" cy="2280356"/>
          </a:xfrm>
          <a:prstGeom prst="rect">
            <a:avLst/>
          </a:prstGeom>
        </p:spPr>
        <p:txBody>
          <a:bodyPr lIns="72248" tIns="72248" rIns="72248" bIns="72248">
            <a:noAutofit/>
          </a:bodyPr>
          <a:lstStyle>
            <a:lvl1pPr marL="55751" marR="55751" defTabSz="650240">
              <a:defRPr sz="3000">
                <a:uFill>
                  <a:solidFill>
                    <a:srgbClr val="000000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7" name="Shape 227"/>
          <p:cNvSpPr/>
          <p:nvPr>
            <p:ph type="body" idx="1"/>
          </p:nvPr>
        </p:nvSpPr>
        <p:spPr>
          <a:xfrm>
            <a:off x="975359" y="2817706"/>
            <a:ext cx="11049567" cy="6935895"/>
          </a:xfrm>
          <a:prstGeom prst="rect">
            <a:avLst/>
          </a:prstGeom>
        </p:spPr>
        <p:txBody>
          <a:bodyPr lIns="72248" tIns="72248" rIns="72248" bIns="72248" anchor="t">
            <a:noAutofit/>
          </a:bodyPr>
          <a:lstStyle>
            <a:lvl1pPr marL="496399" marR="55751" indent="-457200" defTabSz="650240">
              <a:spcBef>
                <a:spcPts val="1100"/>
              </a:spcBef>
              <a:buClr>
                <a:srgbClr val="000000"/>
              </a:buClr>
              <a:buSzPct val="100000"/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877399" marR="55751" indent="-381000" defTabSz="650240">
              <a:spcBef>
                <a:spcPts val="900"/>
              </a:spcBef>
              <a:buClr>
                <a:srgbClr val="000000"/>
              </a:buClr>
              <a:buSzPct val="100000"/>
              <a:buFont typeface="Times New Roman"/>
              <a:buChar char="–"/>
              <a:defRPr sz="2400">
                <a:uFill>
                  <a:solidFill>
                    <a:srgbClr val="000000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258400" marR="55751" indent="-304800" defTabSz="650240">
              <a:spcBef>
                <a:spcPts val="800"/>
              </a:spcBef>
              <a:buClr>
                <a:srgbClr val="000000"/>
              </a:buClr>
              <a:buSzPct val="100000"/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1715599" marR="55751" indent="-304799" defTabSz="650240">
              <a:spcBef>
                <a:spcPts val="700"/>
              </a:spcBef>
              <a:buClr>
                <a:srgbClr val="000000"/>
              </a:buClr>
              <a:buSzPct val="100000"/>
              <a:buFont typeface="Times New Roman"/>
              <a:buChar char="–"/>
              <a:defRPr sz="2400">
                <a:uFill>
                  <a:solidFill>
                    <a:srgbClr val="000000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172799" marR="55751" indent="-304800" defTabSz="650240">
              <a:spcBef>
                <a:spcPts val="700"/>
              </a:spcBef>
              <a:buClr>
                <a:srgbClr val="000000"/>
              </a:buClr>
              <a:buSzPct val="100000"/>
              <a:buFont typeface="Times New Roman"/>
              <a:buChar char="»"/>
              <a:defRPr sz="2400">
                <a:uFill>
                  <a:solidFill>
                    <a:srgbClr val="000000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8" name="Shape 228"/>
          <p:cNvSpPr/>
          <p:nvPr>
            <p:ph type="sldNum" sz="quarter" idx="2"/>
          </p:nvPr>
        </p:nvSpPr>
        <p:spPr>
          <a:xfrm>
            <a:off x="10485543" y="8886613"/>
            <a:ext cx="360398" cy="364467"/>
          </a:xfrm>
          <a:prstGeom prst="rect">
            <a:avLst/>
          </a:prstGeom>
        </p:spPr>
        <p:txBody>
          <a:bodyPr lIns="72248" tIns="72248" rIns="72248" bIns="72248"/>
          <a:lstStyle>
            <a:lvl1pPr defTabSz="830862">
              <a:defRPr sz="16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2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9" Type="http://schemas.openxmlformats.org/officeDocument/2006/relationships/image" Target="../media/image17.jpeg"/><Relationship Id="rId10" Type="http://schemas.openxmlformats.org/officeDocument/2006/relationships/image" Target="../media/image1.gif"/><Relationship Id="rId11" Type="http://schemas.openxmlformats.org/officeDocument/2006/relationships/image" Target="../media/image18.jpeg"/><Relationship Id="rId12" Type="http://schemas.openxmlformats.org/officeDocument/2006/relationships/image" Target="../media/image19.jpeg"/><Relationship Id="rId13" Type="http://schemas.openxmlformats.org/officeDocument/2006/relationships/image" Target="../media/image20.jpeg"/><Relationship Id="rId14" Type="http://schemas.openxmlformats.org/officeDocument/2006/relationships/image" Target="../media/image2.gif"/><Relationship Id="rId15" Type="http://schemas.openxmlformats.org/officeDocument/2006/relationships/image" Target="../media/image21.jpeg"/><Relationship Id="rId16" Type="http://schemas.openxmlformats.org/officeDocument/2006/relationships/image" Target="../media/image22.jpeg"/><Relationship Id="rId17" Type="http://schemas.openxmlformats.org/officeDocument/2006/relationships/image" Target="../media/image23.jpeg"/><Relationship Id="rId18" Type="http://schemas.openxmlformats.org/officeDocument/2006/relationships/image" Target="../media/image24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1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image" Target="../media/image35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6.jpeg"/><Relationship Id="rId4" Type="http://schemas.openxmlformats.org/officeDocument/2006/relationships/image" Target="../media/image12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.png"/><Relationship Id="rId3" Type="http://schemas.openxmlformats.org/officeDocument/2006/relationships/image" Target="../media/image37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8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/>
        </p:nvSpPr>
        <p:spPr>
          <a:xfrm>
            <a:off x="7226300" y="7264400"/>
            <a:ext cx="5207000" cy="2273300"/>
          </a:xfrm>
          <a:prstGeom prst="roundRect">
            <a:avLst>
              <a:gd name="adj" fmla="val 11731"/>
            </a:avLst>
          </a:prstGeom>
          <a:solidFill>
            <a:srgbClr val="D90B00">
              <a:alpha val="50000"/>
            </a:srgbClr>
          </a:solidFill>
          <a:ln w="63500">
            <a:solidFill>
              <a:srgbClr val="0E002D">
                <a:alpha val="50000"/>
              </a:srgbClr>
            </a:solidFill>
          </a:ln>
        </p:spPr>
        <p:txBody>
          <a:bodyPr lIns="45719" rIns="45719"/>
          <a:lstStyle/>
          <a:p>
            <a:pPr algn="l" defTabSz="914400">
              <a:defRPr sz="12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38" name="Shape 238"/>
          <p:cNvSpPr/>
          <p:nvPr/>
        </p:nvSpPr>
        <p:spPr>
          <a:xfrm>
            <a:off x="825500" y="7264400"/>
            <a:ext cx="5207000" cy="2273300"/>
          </a:xfrm>
          <a:prstGeom prst="roundRect">
            <a:avLst>
              <a:gd name="adj" fmla="val 11731"/>
            </a:avLst>
          </a:prstGeom>
          <a:solidFill>
            <a:srgbClr val="FFF959">
              <a:alpha val="50000"/>
            </a:srgbClr>
          </a:solidFill>
          <a:ln w="63500">
            <a:solidFill>
              <a:srgbClr val="000000">
                <a:alpha val="30979"/>
              </a:srgbClr>
            </a:solidFill>
          </a:ln>
        </p:spPr>
        <p:txBody>
          <a:bodyPr lIns="45719" rIns="45719"/>
          <a:lstStyle/>
          <a:p>
            <a:pPr algn="l" defTabSz="914400">
              <a:defRPr sz="12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pic>
        <p:nvPicPr>
          <p:cNvPr id="239" name="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00" y="1511300"/>
            <a:ext cx="6718300" cy="4940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ag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46900" y="1651000"/>
            <a:ext cx="5994400" cy="4787900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hape 241"/>
          <p:cNvSpPr/>
          <p:nvPr/>
        </p:nvSpPr>
        <p:spPr>
          <a:xfrm>
            <a:off x="1282700" y="7531100"/>
            <a:ext cx="4889500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9687" algn="l" defTabSz="914400">
              <a:buClr>
                <a:srgbClr val="000000"/>
              </a:buClr>
              <a:buSzPct val="100000"/>
              <a:buFont typeface="Arial"/>
              <a:buChar char="•"/>
              <a:defRPr sz="1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3400">
                <a:latin typeface="Times"/>
                <a:ea typeface="Times"/>
                <a:cs typeface="Times"/>
                <a:sym typeface="Times"/>
              </a:rPr>
              <a:t> </a:t>
            </a:r>
            <a:r>
              <a:rPr sz="2400">
                <a:latin typeface="Times"/>
                <a:ea typeface="Times"/>
                <a:cs typeface="Times"/>
                <a:sym typeface="Times"/>
              </a:rPr>
              <a:t>Express likes and dislikes </a:t>
            </a:r>
            <a:endParaRPr sz="2400">
              <a:latin typeface="Times"/>
              <a:ea typeface="Times"/>
              <a:cs typeface="Times"/>
              <a:sym typeface="Times"/>
            </a:endParaRPr>
          </a:p>
          <a:p>
            <a:pPr marL="39687" algn="l" defTabSz="914400">
              <a:buClr>
                <a:srgbClr val="000000"/>
              </a:buClr>
              <a:buSzPct val="100000"/>
              <a:buFont typeface="Arial"/>
              <a:buChar char="•"/>
              <a:defRPr sz="1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latin typeface="Times"/>
                <a:ea typeface="Times"/>
                <a:cs typeface="Times"/>
                <a:sym typeface="Times"/>
              </a:rPr>
              <a:t> Eating out at a restaurant  </a:t>
            </a:r>
            <a:endParaRPr sz="2400">
              <a:latin typeface="Times"/>
              <a:ea typeface="Times"/>
              <a:cs typeface="Times"/>
              <a:sym typeface="Times"/>
            </a:endParaRPr>
          </a:p>
          <a:p>
            <a:pPr marL="39687" algn="l" defTabSz="914400">
              <a:buClr>
                <a:srgbClr val="000000"/>
              </a:buClr>
              <a:buSzPct val="100000"/>
              <a:buFont typeface="Arial"/>
              <a:buChar char="•"/>
              <a:defRPr sz="1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latin typeface="Times"/>
                <a:ea typeface="Times"/>
                <a:cs typeface="Times"/>
                <a:sym typeface="Times"/>
              </a:rPr>
              <a:t> Ordering food </a:t>
            </a:r>
            <a:endParaRPr sz="2400">
              <a:latin typeface="Times"/>
              <a:ea typeface="Times"/>
              <a:cs typeface="Times"/>
              <a:sym typeface="Times"/>
            </a:endParaRPr>
          </a:p>
          <a:p>
            <a:pPr marL="39687" algn="l" defTabSz="914400">
              <a:buClr>
                <a:srgbClr val="000000"/>
              </a:buClr>
              <a:buSzPct val="100000"/>
              <a:buFont typeface="Arial"/>
              <a:buChar char="•"/>
              <a:defRPr sz="1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latin typeface="Times"/>
                <a:ea typeface="Times"/>
                <a:cs typeface="Times"/>
                <a:sym typeface="Times"/>
              </a:rPr>
              <a:t> My favourite food</a:t>
            </a:r>
          </a:p>
        </p:txBody>
      </p:sp>
      <p:sp>
        <p:nvSpPr>
          <p:cNvPr id="242" name="Shape 242"/>
          <p:cNvSpPr/>
          <p:nvPr/>
        </p:nvSpPr>
        <p:spPr>
          <a:xfrm>
            <a:off x="7759700" y="7505700"/>
            <a:ext cx="4457700" cy="147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9687" algn="l" defTabSz="914400">
              <a:buClr>
                <a:srgbClr val="000000"/>
              </a:buClr>
              <a:buSzPct val="100000"/>
              <a:buFont typeface="Arial"/>
              <a:buChar char="•"/>
              <a:defRPr sz="1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latin typeface="Times"/>
                <a:ea typeface="Times"/>
                <a:cs typeface="Times"/>
                <a:sym typeface="Times"/>
              </a:rPr>
              <a:t> Compare school lunches</a:t>
            </a:r>
            <a:endParaRPr sz="2400">
              <a:latin typeface="Times"/>
              <a:ea typeface="Times"/>
              <a:cs typeface="Times"/>
              <a:sym typeface="Times"/>
            </a:endParaRPr>
          </a:p>
          <a:p>
            <a:pPr marL="39687" algn="l" defTabSz="914400">
              <a:buClr>
                <a:srgbClr val="000000"/>
              </a:buClr>
              <a:buSzPct val="100000"/>
              <a:buFont typeface="Arial"/>
              <a:buChar char="•"/>
              <a:defRPr sz="1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latin typeface="Times"/>
                <a:ea typeface="Times"/>
                <a:cs typeface="Times"/>
                <a:sym typeface="Times"/>
              </a:rPr>
              <a:t> Celebrations and food</a:t>
            </a:r>
            <a:endParaRPr sz="2400">
              <a:latin typeface="Times"/>
              <a:ea typeface="Times"/>
              <a:cs typeface="Times"/>
              <a:sym typeface="Times"/>
            </a:endParaRPr>
          </a:p>
          <a:p>
            <a:pPr marL="39687" algn="l" defTabSz="914400">
              <a:buClr>
                <a:srgbClr val="000000"/>
              </a:buClr>
              <a:buSzPct val="100000"/>
              <a:buFont typeface="Arial"/>
              <a:buChar char="•"/>
              <a:defRPr sz="1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latin typeface="Times"/>
                <a:ea typeface="Times"/>
                <a:cs typeface="Times"/>
                <a:sym typeface="Times"/>
              </a:rPr>
              <a:t> History of chopsticks</a:t>
            </a:r>
            <a:endParaRPr sz="2400">
              <a:latin typeface="Times"/>
              <a:ea typeface="Times"/>
              <a:cs typeface="Times"/>
              <a:sym typeface="Times"/>
            </a:endParaRPr>
          </a:p>
          <a:p>
            <a:pPr marL="39687" algn="l" defTabSz="914400">
              <a:buClr>
                <a:srgbClr val="000000"/>
              </a:buClr>
              <a:buSzPct val="100000"/>
              <a:buFont typeface="Arial"/>
              <a:buChar char="•"/>
              <a:defRPr sz="1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latin typeface="Times"/>
                <a:ea typeface="Times"/>
                <a:cs typeface="Times"/>
                <a:sym typeface="Times"/>
              </a:rPr>
              <a:t> Design menus</a:t>
            </a:r>
          </a:p>
        </p:txBody>
      </p:sp>
      <p:sp>
        <p:nvSpPr>
          <p:cNvPr id="243" name="Shape 243"/>
          <p:cNvSpPr/>
          <p:nvPr/>
        </p:nvSpPr>
        <p:spPr>
          <a:xfrm>
            <a:off x="6172200" y="7442200"/>
            <a:ext cx="800411" cy="157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57150" algn="l" defTabSz="914400">
              <a:defRPr sz="10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 sz="1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0200">
                <a:latin typeface="Times"/>
                <a:ea typeface="Times"/>
                <a:cs typeface="Times"/>
                <a:sym typeface="Times"/>
              </a:rPr>
              <a:t>+</a:t>
            </a:r>
          </a:p>
        </p:txBody>
      </p:sp>
      <p:sp>
        <p:nvSpPr>
          <p:cNvPr id="244" name="Shape 244"/>
          <p:cNvSpPr/>
          <p:nvPr/>
        </p:nvSpPr>
        <p:spPr>
          <a:xfrm>
            <a:off x="2806700" y="6515100"/>
            <a:ext cx="1772171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57150" algn="l" defTabSz="914400">
              <a:defRPr sz="34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 sz="1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3400">
                <a:latin typeface="Times"/>
                <a:ea typeface="Times"/>
                <a:cs typeface="Times"/>
                <a:sym typeface="Times"/>
              </a:rPr>
              <a:t>Language</a:t>
            </a:r>
          </a:p>
        </p:txBody>
      </p:sp>
      <p:sp>
        <p:nvSpPr>
          <p:cNvPr id="245" name="Shape 245"/>
          <p:cNvSpPr/>
          <p:nvPr/>
        </p:nvSpPr>
        <p:spPr>
          <a:xfrm>
            <a:off x="8902700" y="6515100"/>
            <a:ext cx="1365040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57150" algn="l" defTabSz="914400">
              <a:defRPr sz="34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 sz="1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3400">
                <a:latin typeface="Times"/>
                <a:ea typeface="Times"/>
                <a:cs typeface="Times"/>
                <a:sym typeface="Times"/>
              </a:rPr>
              <a:t>Culture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venndiagram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2860" y="2985670"/>
            <a:ext cx="10299080" cy="5754162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Shape 324"/>
          <p:cNvSpPr/>
          <p:nvPr>
            <p:ph type="title"/>
          </p:nvPr>
        </p:nvSpPr>
        <p:spPr>
          <a:xfrm>
            <a:off x="1270000" y="-66215"/>
            <a:ext cx="10464800" cy="1087949"/>
          </a:xfrm>
          <a:prstGeom prst="rect">
            <a:avLst/>
          </a:prstGeom>
        </p:spPr>
        <p:txBody>
          <a:bodyPr/>
          <a:lstStyle>
            <a:lvl1pPr indent="0" defTabSz="584200">
              <a:defRPr sz="5000">
                <a:uFill>
                  <a:solidFill>
                    <a:srgbClr val="000000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Theme: Getting Around</a:t>
            </a:r>
          </a:p>
        </p:txBody>
      </p:sp>
      <p:sp>
        <p:nvSpPr>
          <p:cNvPr id="325" name="Shape 325"/>
          <p:cNvSpPr/>
          <p:nvPr/>
        </p:nvSpPr>
        <p:spPr>
          <a:xfrm>
            <a:off x="1551098" y="897704"/>
            <a:ext cx="9902604" cy="1057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COMPARE AND CONTRAST</a:t>
            </a:r>
          </a:p>
        </p:txBody>
      </p:sp>
      <p:sp>
        <p:nvSpPr>
          <p:cNvPr id="326" name="Shape 326"/>
          <p:cNvSpPr/>
          <p:nvPr/>
        </p:nvSpPr>
        <p:spPr>
          <a:xfrm>
            <a:off x="1106947" y="2818815"/>
            <a:ext cx="1710183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>
                <a:latin typeface="HanziPen SC Regular"/>
                <a:ea typeface="HanziPen SC Regular"/>
                <a:cs typeface="HanziPen SC Regular"/>
                <a:sym typeface="HanziPen SC Regular"/>
              </a:defRPr>
            </a:lvl1pPr>
          </a:lstStyle>
          <a:p>
            <a:pPr/>
            <a:r>
              <a:t>上海</a:t>
            </a:r>
          </a:p>
        </p:txBody>
      </p:sp>
      <p:sp>
        <p:nvSpPr>
          <p:cNvPr id="327" name="Shape 327"/>
          <p:cNvSpPr/>
          <p:nvPr/>
        </p:nvSpPr>
        <p:spPr>
          <a:xfrm>
            <a:off x="10346091" y="2694445"/>
            <a:ext cx="1710183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>
                <a:latin typeface="HanziPen SC Regular"/>
                <a:ea typeface="HanziPen SC Regular"/>
                <a:cs typeface="HanziPen SC Regular"/>
                <a:sym typeface="HanziPen SC Regular"/>
              </a:defRPr>
            </a:lvl1pPr>
          </a:lstStyle>
          <a:p>
            <a:pPr/>
            <a:r>
              <a:t>伦敦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/>
        </p:nvSpPr>
        <p:spPr>
          <a:xfrm>
            <a:off x="-181178" y="-62903"/>
            <a:ext cx="13685051" cy="107727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30" name="Shape 330"/>
          <p:cNvSpPr/>
          <p:nvPr>
            <p:ph type="title"/>
          </p:nvPr>
        </p:nvSpPr>
        <p:spPr>
          <a:xfrm>
            <a:off x="773662" y="2058087"/>
            <a:ext cx="11049001" cy="3365501"/>
          </a:xfrm>
          <a:prstGeom prst="rect">
            <a:avLst/>
          </a:prstGeom>
        </p:spPr>
        <p:txBody>
          <a:bodyPr/>
          <a:lstStyle>
            <a:lvl1pPr>
              <a:defRPr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CHINESE NEW YEAR</a:t>
            </a:r>
          </a:p>
        </p:txBody>
      </p:sp>
      <p:pic>
        <p:nvPicPr>
          <p:cNvPr id="331" name="ur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245728" y="1141270"/>
            <a:ext cx="3492501" cy="232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ThinkstockPhotos-48569175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3662" y="-31422"/>
            <a:ext cx="11049001" cy="11049001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Shape 333"/>
          <p:cNvSpPr/>
          <p:nvPr/>
        </p:nvSpPr>
        <p:spPr>
          <a:xfrm>
            <a:off x="3082329" y="-9548"/>
            <a:ext cx="6840142" cy="1131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3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Chinese New Year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/>
        </p:nvSpPr>
        <p:spPr>
          <a:xfrm>
            <a:off x="-151814" y="-202764"/>
            <a:ext cx="13355559" cy="10159128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36" name="Shape 336"/>
          <p:cNvSpPr/>
          <p:nvPr/>
        </p:nvSpPr>
        <p:spPr>
          <a:xfrm>
            <a:off x="560789" y="1328671"/>
            <a:ext cx="11883221" cy="3419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3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How will you engage students in learning the </a:t>
            </a:r>
            <a:r>
              <a:rPr>
                <a:solidFill>
                  <a:schemeClr val="accent3">
                    <a:satOff val="18648"/>
                    <a:lumOff val="5971"/>
                  </a:schemeClr>
                </a:solidFill>
              </a:rPr>
              <a:t>language</a:t>
            </a:r>
            <a:r>
              <a:t> and </a:t>
            </a:r>
            <a:r>
              <a:rPr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</a:rPr>
              <a:t>culture </a:t>
            </a:r>
            <a:r>
              <a:t>of </a:t>
            </a:r>
          </a:p>
          <a:p>
            <a:pPr>
              <a:defRPr sz="91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Chinese New Year?</a:t>
            </a:r>
          </a:p>
        </p:txBody>
      </p:sp>
      <p:sp>
        <p:nvSpPr>
          <p:cNvPr id="337" name="Shape 337"/>
          <p:cNvSpPr/>
          <p:nvPr/>
        </p:nvSpPr>
        <p:spPr>
          <a:xfrm>
            <a:off x="422306" y="6185244"/>
            <a:ext cx="2518379" cy="2151670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38" name="Shape 338"/>
          <p:cNvSpPr/>
          <p:nvPr/>
        </p:nvSpPr>
        <p:spPr>
          <a:xfrm>
            <a:off x="5266776" y="6204299"/>
            <a:ext cx="2518379" cy="2151670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39" name="Shape 339"/>
          <p:cNvSpPr/>
          <p:nvPr/>
        </p:nvSpPr>
        <p:spPr>
          <a:xfrm>
            <a:off x="9782225" y="6184749"/>
            <a:ext cx="2471481" cy="2152661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40" name="Shape 340"/>
          <p:cNvSpPr/>
          <p:nvPr/>
        </p:nvSpPr>
        <p:spPr>
          <a:xfrm>
            <a:off x="624636" y="7026133"/>
            <a:ext cx="211372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700"/>
            </a:lvl1pPr>
          </a:lstStyle>
          <a:p>
            <a:pPr/>
            <a:r>
              <a:t>PRODUCTS</a:t>
            </a:r>
          </a:p>
        </p:txBody>
      </p:sp>
      <p:sp>
        <p:nvSpPr>
          <p:cNvPr id="341" name="Shape 341"/>
          <p:cNvSpPr/>
          <p:nvPr/>
        </p:nvSpPr>
        <p:spPr>
          <a:xfrm>
            <a:off x="5211789" y="7026133"/>
            <a:ext cx="262835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700"/>
            </a:lvl1pPr>
          </a:lstStyle>
          <a:p>
            <a:pPr/>
            <a:r>
              <a:t>PERSPECTIVE</a:t>
            </a:r>
          </a:p>
        </p:txBody>
      </p:sp>
      <p:sp>
        <p:nvSpPr>
          <p:cNvPr id="342" name="Shape 342"/>
          <p:cNvSpPr/>
          <p:nvPr/>
        </p:nvSpPr>
        <p:spPr>
          <a:xfrm>
            <a:off x="9961105" y="7026133"/>
            <a:ext cx="211372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700"/>
            </a:lvl1pPr>
          </a:lstStyle>
          <a:p>
            <a:pPr/>
            <a:r>
              <a:t>PRACTICE</a:t>
            </a:r>
          </a:p>
        </p:txBody>
      </p:sp>
      <p:sp>
        <p:nvSpPr>
          <p:cNvPr id="343" name="Shape 343"/>
          <p:cNvSpPr/>
          <p:nvPr/>
        </p:nvSpPr>
        <p:spPr>
          <a:xfrm>
            <a:off x="4930843" y="8493542"/>
            <a:ext cx="3568899" cy="1032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10 minutes</a:t>
            </a:r>
          </a:p>
        </p:txBody>
      </p:sp>
      <p:sp>
        <p:nvSpPr>
          <p:cNvPr id="344" name="Shape 344"/>
          <p:cNvSpPr/>
          <p:nvPr/>
        </p:nvSpPr>
        <p:spPr>
          <a:xfrm>
            <a:off x="1153429" y="6382736"/>
            <a:ext cx="1056133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anziPen SC Regular"/>
                <a:ea typeface="HanziPen SC Regular"/>
                <a:cs typeface="HanziPen SC Regular"/>
                <a:sym typeface="HanziPen SC Regular"/>
              </a:defRPr>
            </a:lvl1pPr>
          </a:lstStyle>
          <a:p>
            <a:pPr/>
            <a:r>
              <a:t>产品</a:t>
            </a:r>
          </a:p>
        </p:txBody>
      </p:sp>
      <p:sp>
        <p:nvSpPr>
          <p:cNvPr id="345" name="Shape 345"/>
          <p:cNvSpPr/>
          <p:nvPr/>
        </p:nvSpPr>
        <p:spPr>
          <a:xfrm>
            <a:off x="5997899" y="6382736"/>
            <a:ext cx="1056133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anziPen SC Regular"/>
                <a:ea typeface="HanziPen SC Regular"/>
                <a:cs typeface="HanziPen SC Regular"/>
                <a:sym typeface="HanziPen SC Regular"/>
              </a:defRPr>
            </a:lvl1pPr>
          </a:lstStyle>
          <a:p>
            <a:pPr/>
            <a:r>
              <a:t>观点</a:t>
            </a:r>
          </a:p>
        </p:txBody>
      </p:sp>
      <p:sp>
        <p:nvSpPr>
          <p:cNvPr id="346" name="Shape 346"/>
          <p:cNvSpPr/>
          <p:nvPr/>
        </p:nvSpPr>
        <p:spPr>
          <a:xfrm>
            <a:off x="10489899" y="6382736"/>
            <a:ext cx="1056133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anziPen SC Regular"/>
                <a:ea typeface="HanziPen SC Regular"/>
                <a:cs typeface="HanziPen SC Regular"/>
                <a:sym typeface="HanziPen SC Regular"/>
              </a:defRPr>
            </a:lvl1pPr>
          </a:lstStyle>
          <a:p>
            <a:pPr/>
            <a:r>
              <a:t>做法</a:t>
            </a:r>
          </a:p>
        </p:txBody>
      </p:sp>
      <p:sp>
        <p:nvSpPr>
          <p:cNvPr id="347" name="Shape 347"/>
          <p:cNvSpPr/>
          <p:nvPr/>
        </p:nvSpPr>
        <p:spPr>
          <a:xfrm>
            <a:off x="4892893" y="4336545"/>
            <a:ext cx="3644799" cy="29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457200" defTabSz="457200">
              <a:tabLst>
                <a:tab pos="2743200" algn="ctr"/>
                <a:tab pos="5486400" algn="r"/>
              </a:tabLst>
              <a:defRPr sz="8100">
                <a:solidFill>
                  <a:srgbClr val="FFFFFF"/>
                </a:solidFill>
                <a:latin typeface="HanziPen SC Regular"/>
                <a:ea typeface="HanziPen SC Regular"/>
                <a:cs typeface="HanziPen SC Regular"/>
                <a:sym typeface="HanziPen SC Regular"/>
              </a:defRPr>
            </a:lvl1pPr>
          </a:lstStyle>
          <a:p>
            <a:pPr/>
            <a:r>
              <a:t>过新年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/>
          <p:nvPr>
            <p:ph type="title"/>
          </p:nvPr>
        </p:nvSpPr>
        <p:spPr>
          <a:xfrm>
            <a:off x="1166427" y="-377055"/>
            <a:ext cx="11049001" cy="2150140"/>
          </a:xfrm>
          <a:prstGeom prst="rect">
            <a:avLst/>
          </a:prstGeom>
        </p:spPr>
        <p:txBody>
          <a:bodyPr/>
          <a:lstStyle>
            <a:lvl1pPr>
              <a:defRPr sz="115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Inquiry</a:t>
            </a:r>
          </a:p>
        </p:txBody>
      </p:sp>
      <p:pic>
        <p:nvPicPr>
          <p:cNvPr id="350" name="art-kids-with-question-bubble-ff34c39638c27f00dda1b2c8d561ddb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263" y="1704587"/>
            <a:ext cx="12116274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pasted-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7859" y="3150491"/>
            <a:ext cx="13135222" cy="6567612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Shape 353"/>
          <p:cNvSpPr/>
          <p:nvPr/>
        </p:nvSpPr>
        <p:spPr>
          <a:xfrm>
            <a:off x="999045" y="192003"/>
            <a:ext cx="11006709" cy="1859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What Questions do you have about Chinese New Year?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/>
          <p:nvPr>
            <p:ph type="title"/>
          </p:nvPr>
        </p:nvSpPr>
        <p:spPr>
          <a:xfrm>
            <a:off x="1270000" y="-66215"/>
            <a:ext cx="10464800" cy="1087949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pPr/>
            <a:r>
              <a:t>Theme: Chinese New Year</a:t>
            </a:r>
          </a:p>
        </p:txBody>
      </p:sp>
      <p:sp>
        <p:nvSpPr>
          <p:cNvPr id="356" name="Shape 356"/>
          <p:cNvSpPr/>
          <p:nvPr/>
        </p:nvSpPr>
        <p:spPr>
          <a:xfrm>
            <a:off x="3570112" y="2096507"/>
            <a:ext cx="2603517" cy="2148278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57" name="Shape 357"/>
          <p:cNvSpPr/>
          <p:nvPr/>
        </p:nvSpPr>
        <p:spPr>
          <a:xfrm>
            <a:off x="9721371" y="2216909"/>
            <a:ext cx="2503970" cy="211028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58" name="Shape 358"/>
          <p:cNvSpPr/>
          <p:nvPr/>
        </p:nvSpPr>
        <p:spPr>
          <a:xfrm>
            <a:off x="374729" y="2014102"/>
            <a:ext cx="2722985" cy="2313088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59" name="Shape 359"/>
          <p:cNvSpPr/>
          <p:nvPr/>
        </p:nvSpPr>
        <p:spPr>
          <a:xfrm>
            <a:off x="6646027" y="2039154"/>
            <a:ext cx="2424115" cy="2114415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60" name="Shape 360"/>
          <p:cNvSpPr/>
          <p:nvPr/>
        </p:nvSpPr>
        <p:spPr>
          <a:xfrm>
            <a:off x="3924524" y="2675346"/>
            <a:ext cx="1988810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I can sing </a:t>
            </a:r>
            <a:r>
              <a:rPr>
                <a:latin typeface="HanziPen SC Regular"/>
                <a:ea typeface="HanziPen SC Regular"/>
                <a:cs typeface="HanziPen SC Regular"/>
                <a:sym typeface="HanziPen SC Regular"/>
              </a:rPr>
              <a:t>恭喜恭喜</a:t>
            </a:r>
          </a:p>
        </p:txBody>
      </p:sp>
      <p:sp>
        <p:nvSpPr>
          <p:cNvPr id="361" name="Shape 361"/>
          <p:cNvSpPr/>
          <p:nvPr/>
        </p:nvSpPr>
        <p:spPr>
          <a:xfrm>
            <a:off x="10041027" y="2459249"/>
            <a:ext cx="1864659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pPr/>
            <a:r>
              <a:t>I can express likes/dislikes</a:t>
            </a:r>
          </a:p>
        </p:txBody>
      </p:sp>
      <p:sp>
        <p:nvSpPr>
          <p:cNvPr id="362" name="Shape 362"/>
          <p:cNvSpPr/>
          <p:nvPr/>
        </p:nvSpPr>
        <p:spPr>
          <a:xfrm>
            <a:off x="626166" y="2308961"/>
            <a:ext cx="2220111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I can identify the animals of the Chinese Zodiac</a:t>
            </a:r>
          </a:p>
        </p:txBody>
      </p:sp>
      <p:sp>
        <p:nvSpPr>
          <p:cNvPr id="363" name="Shape 363"/>
          <p:cNvSpPr/>
          <p:nvPr/>
        </p:nvSpPr>
        <p:spPr>
          <a:xfrm>
            <a:off x="6740144" y="2677261"/>
            <a:ext cx="223588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I can greet appropriately</a:t>
            </a:r>
          </a:p>
        </p:txBody>
      </p:sp>
      <p:sp>
        <p:nvSpPr>
          <p:cNvPr id="364" name="Shape 364"/>
          <p:cNvSpPr/>
          <p:nvPr/>
        </p:nvSpPr>
        <p:spPr>
          <a:xfrm>
            <a:off x="4294652" y="944836"/>
            <a:ext cx="4415496" cy="1057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chemeClr val="accent5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LANGUAGE</a:t>
            </a:r>
          </a:p>
        </p:txBody>
      </p:sp>
      <p:sp>
        <p:nvSpPr>
          <p:cNvPr id="365" name="Shape 365"/>
          <p:cNvSpPr/>
          <p:nvPr/>
        </p:nvSpPr>
        <p:spPr>
          <a:xfrm>
            <a:off x="1679154" y="7897699"/>
            <a:ext cx="2099164" cy="1797014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66" name="Shape 366"/>
          <p:cNvSpPr/>
          <p:nvPr/>
        </p:nvSpPr>
        <p:spPr>
          <a:xfrm>
            <a:off x="4971676" y="7895268"/>
            <a:ext cx="2628353" cy="1758905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67" name="Shape 367"/>
          <p:cNvSpPr/>
          <p:nvPr/>
        </p:nvSpPr>
        <p:spPr>
          <a:xfrm>
            <a:off x="9358039" y="8033632"/>
            <a:ext cx="2220111" cy="1755035"/>
          </a:xfrm>
          <a:prstGeom prst="ellipse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68" name="Shape 368"/>
          <p:cNvSpPr/>
          <p:nvPr/>
        </p:nvSpPr>
        <p:spPr>
          <a:xfrm>
            <a:off x="1664597" y="8520720"/>
            <a:ext cx="211372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700"/>
            </a:lvl1pPr>
          </a:lstStyle>
          <a:p>
            <a:pPr/>
            <a:r>
              <a:t>PRODUCTS</a:t>
            </a:r>
          </a:p>
        </p:txBody>
      </p:sp>
      <p:sp>
        <p:nvSpPr>
          <p:cNvPr id="369" name="Shape 369"/>
          <p:cNvSpPr/>
          <p:nvPr/>
        </p:nvSpPr>
        <p:spPr>
          <a:xfrm>
            <a:off x="272337" y="6458487"/>
            <a:ext cx="541553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Why are there only 12 animals?</a:t>
            </a:r>
          </a:p>
        </p:txBody>
      </p:sp>
      <p:sp>
        <p:nvSpPr>
          <p:cNvPr id="370" name="Shape 370"/>
          <p:cNvSpPr/>
          <p:nvPr/>
        </p:nvSpPr>
        <p:spPr>
          <a:xfrm>
            <a:off x="5185473" y="5422120"/>
            <a:ext cx="263385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Why do I bow?</a:t>
            </a:r>
          </a:p>
        </p:txBody>
      </p:sp>
      <p:sp>
        <p:nvSpPr>
          <p:cNvPr id="371" name="Shape 371"/>
          <p:cNvSpPr/>
          <p:nvPr/>
        </p:nvSpPr>
        <p:spPr>
          <a:xfrm>
            <a:off x="8706611" y="7123865"/>
            <a:ext cx="411594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How to show gratitude?</a:t>
            </a:r>
          </a:p>
        </p:txBody>
      </p:sp>
      <p:sp>
        <p:nvSpPr>
          <p:cNvPr id="372" name="Shape 372"/>
          <p:cNvSpPr/>
          <p:nvPr/>
        </p:nvSpPr>
        <p:spPr>
          <a:xfrm>
            <a:off x="8325159" y="5138127"/>
            <a:ext cx="428587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Why are there fireworks?</a:t>
            </a:r>
          </a:p>
        </p:txBody>
      </p:sp>
      <p:sp>
        <p:nvSpPr>
          <p:cNvPr id="373" name="Shape 373"/>
          <p:cNvSpPr/>
          <p:nvPr/>
        </p:nvSpPr>
        <p:spPr>
          <a:xfrm>
            <a:off x="4492676" y="7249471"/>
            <a:ext cx="358635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How is food served?</a:t>
            </a:r>
          </a:p>
        </p:txBody>
      </p:sp>
      <p:sp>
        <p:nvSpPr>
          <p:cNvPr id="374" name="Shape 374"/>
          <p:cNvSpPr/>
          <p:nvPr/>
        </p:nvSpPr>
        <p:spPr>
          <a:xfrm>
            <a:off x="567503" y="7249471"/>
            <a:ext cx="233743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Who is Nian?</a:t>
            </a:r>
          </a:p>
        </p:txBody>
      </p:sp>
      <p:sp>
        <p:nvSpPr>
          <p:cNvPr id="375" name="Shape 375"/>
          <p:cNvSpPr/>
          <p:nvPr/>
        </p:nvSpPr>
        <p:spPr>
          <a:xfrm>
            <a:off x="334032" y="5654804"/>
            <a:ext cx="3287130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Why is fish eaten?</a:t>
            </a:r>
          </a:p>
        </p:txBody>
      </p:sp>
      <p:sp>
        <p:nvSpPr>
          <p:cNvPr id="376" name="Shape 376"/>
          <p:cNvSpPr/>
          <p:nvPr/>
        </p:nvSpPr>
        <p:spPr>
          <a:xfrm>
            <a:off x="9360011" y="6132134"/>
            <a:ext cx="322669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Who pays the bill?</a:t>
            </a:r>
          </a:p>
        </p:txBody>
      </p:sp>
      <p:sp>
        <p:nvSpPr>
          <p:cNvPr id="377" name="Shape 377"/>
          <p:cNvSpPr/>
          <p:nvPr/>
        </p:nvSpPr>
        <p:spPr>
          <a:xfrm>
            <a:off x="4294652" y="4190326"/>
            <a:ext cx="4415496" cy="1057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chemeClr val="accent5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CULTURE</a:t>
            </a:r>
          </a:p>
        </p:txBody>
      </p:sp>
      <p:sp>
        <p:nvSpPr>
          <p:cNvPr id="378" name="Shape 378"/>
          <p:cNvSpPr/>
          <p:nvPr/>
        </p:nvSpPr>
        <p:spPr>
          <a:xfrm>
            <a:off x="144862" y="4783197"/>
            <a:ext cx="435673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What are red envelopes?</a:t>
            </a:r>
          </a:p>
        </p:txBody>
      </p:sp>
      <p:sp>
        <p:nvSpPr>
          <p:cNvPr id="379" name="Shape 379"/>
          <p:cNvSpPr/>
          <p:nvPr/>
        </p:nvSpPr>
        <p:spPr>
          <a:xfrm>
            <a:off x="4971676" y="8578284"/>
            <a:ext cx="262835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PERSPECTIVE</a:t>
            </a:r>
          </a:p>
        </p:txBody>
      </p:sp>
      <p:sp>
        <p:nvSpPr>
          <p:cNvPr id="380" name="Shape 380"/>
          <p:cNvSpPr/>
          <p:nvPr/>
        </p:nvSpPr>
        <p:spPr>
          <a:xfrm>
            <a:off x="9411234" y="8657149"/>
            <a:ext cx="211372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PRACTISE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/>
          <p:nvPr/>
        </p:nvSpPr>
        <p:spPr>
          <a:xfrm>
            <a:off x="532280" y="1110723"/>
            <a:ext cx="2518380" cy="2151670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83" name="Shape 383"/>
          <p:cNvSpPr/>
          <p:nvPr/>
        </p:nvSpPr>
        <p:spPr>
          <a:xfrm>
            <a:off x="5376750" y="1129777"/>
            <a:ext cx="2518380" cy="2151670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84" name="Shape 384"/>
          <p:cNvSpPr/>
          <p:nvPr/>
        </p:nvSpPr>
        <p:spPr>
          <a:xfrm>
            <a:off x="9892199" y="1110228"/>
            <a:ext cx="2471481" cy="215266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85" name="Shape 385"/>
          <p:cNvSpPr/>
          <p:nvPr/>
        </p:nvSpPr>
        <p:spPr>
          <a:xfrm>
            <a:off x="734610" y="2187271"/>
            <a:ext cx="211372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PRODUCTS</a:t>
            </a:r>
          </a:p>
        </p:txBody>
      </p:sp>
      <p:sp>
        <p:nvSpPr>
          <p:cNvPr id="386" name="Shape 386"/>
          <p:cNvSpPr/>
          <p:nvPr/>
        </p:nvSpPr>
        <p:spPr>
          <a:xfrm>
            <a:off x="-247231" y="5848009"/>
            <a:ext cx="375021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Chinese Zodiac</a:t>
            </a:r>
          </a:p>
        </p:txBody>
      </p:sp>
      <p:sp>
        <p:nvSpPr>
          <p:cNvPr id="387" name="Shape 387"/>
          <p:cNvSpPr/>
          <p:nvPr/>
        </p:nvSpPr>
        <p:spPr>
          <a:xfrm>
            <a:off x="10712867" y="8065965"/>
            <a:ext cx="113042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Debts</a:t>
            </a:r>
          </a:p>
        </p:txBody>
      </p:sp>
      <p:sp>
        <p:nvSpPr>
          <p:cNvPr id="388" name="Shape 388"/>
          <p:cNvSpPr/>
          <p:nvPr/>
        </p:nvSpPr>
        <p:spPr>
          <a:xfrm>
            <a:off x="366430" y="4280998"/>
            <a:ext cx="173736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Fireworks</a:t>
            </a:r>
          </a:p>
        </p:txBody>
      </p:sp>
      <p:sp>
        <p:nvSpPr>
          <p:cNvPr id="389" name="Shape 389"/>
          <p:cNvSpPr/>
          <p:nvPr/>
        </p:nvSpPr>
        <p:spPr>
          <a:xfrm>
            <a:off x="9334762" y="3590473"/>
            <a:ext cx="358635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How is food served?</a:t>
            </a:r>
          </a:p>
        </p:txBody>
      </p:sp>
      <p:sp>
        <p:nvSpPr>
          <p:cNvPr id="390" name="Shape 390"/>
          <p:cNvSpPr/>
          <p:nvPr/>
        </p:nvSpPr>
        <p:spPr>
          <a:xfrm>
            <a:off x="307611" y="5045138"/>
            <a:ext cx="160363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Lanterns</a:t>
            </a:r>
          </a:p>
        </p:txBody>
      </p:sp>
      <p:sp>
        <p:nvSpPr>
          <p:cNvPr id="391" name="Shape 391"/>
          <p:cNvSpPr/>
          <p:nvPr/>
        </p:nvSpPr>
        <p:spPr>
          <a:xfrm>
            <a:off x="9484375" y="4268298"/>
            <a:ext cx="328712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Why is fish eaten?</a:t>
            </a:r>
          </a:p>
        </p:txBody>
      </p:sp>
      <p:sp>
        <p:nvSpPr>
          <p:cNvPr id="392" name="Shape 392"/>
          <p:cNvSpPr/>
          <p:nvPr/>
        </p:nvSpPr>
        <p:spPr>
          <a:xfrm>
            <a:off x="9821490" y="5034350"/>
            <a:ext cx="261289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Dragon Dance</a:t>
            </a:r>
          </a:p>
        </p:txBody>
      </p:sp>
      <p:sp>
        <p:nvSpPr>
          <p:cNvPr id="393" name="Shape 393"/>
          <p:cNvSpPr/>
          <p:nvPr/>
        </p:nvSpPr>
        <p:spPr>
          <a:xfrm>
            <a:off x="4428192" y="-34161"/>
            <a:ext cx="4415496" cy="1057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CULTURE</a:t>
            </a:r>
          </a:p>
        </p:txBody>
      </p:sp>
      <p:sp>
        <p:nvSpPr>
          <p:cNvPr id="394" name="Shape 394"/>
          <p:cNvSpPr/>
          <p:nvPr/>
        </p:nvSpPr>
        <p:spPr>
          <a:xfrm>
            <a:off x="279135" y="3529059"/>
            <a:ext cx="269748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Red Envelopes</a:t>
            </a:r>
          </a:p>
        </p:txBody>
      </p:sp>
      <p:sp>
        <p:nvSpPr>
          <p:cNvPr id="395" name="Shape 395"/>
          <p:cNvSpPr/>
          <p:nvPr/>
        </p:nvSpPr>
        <p:spPr>
          <a:xfrm>
            <a:off x="5352107" y="2052936"/>
            <a:ext cx="262835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700"/>
            </a:lvl1pPr>
          </a:lstStyle>
          <a:p>
            <a:pPr/>
            <a:r>
              <a:t>PERSPECTIVE</a:t>
            </a:r>
          </a:p>
        </p:txBody>
      </p:sp>
      <p:sp>
        <p:nvSpPr>
          <p:cNvPr id="396" name="Shape 396"/>
          <p:cNvSpPr/>
          <p:nvPr/>
        </p:nvSpPr>
        <p:spPr>
          <a:xfrm>
            <a:off x="10198496" y="2049297"/>
            <a:ext cx="211372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PRACTISE</a:t>
            </a:r>
          </a:p>
        </p:txBody>
      </p:sp>
      <p:sp>
        <p:nvSpPr>
          <p:cNvPr id="397" name="Shape 397"/>
          <p:cNvSpPr/>
          <p:nvPr/>
        </p:nvSpPr>
        <p:spPr>
          <a:xfrm>
            <a:off x="4467502" y="3590473"/>
            <a:ext cx="406979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Good Luck / Bad luck</a:t>
            </a:r>
          </a:p>
        </p:txBody>
      </p:sp>
      <p:sp>
        <p:nvSpPr>
          <p:cNvPr id="398" name="Shape 398"/>
          <p:cNvSpPr/>
          <p:nvPr/>
        </p:nvSpPr>
        <p:spPr>
          <a:xfrm>
            <a:off x="5000585" y="4278716"/>
            <a:ext cx="333139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Prosperity</a:t>
            </a:r>
          </a:p>
        </p:txBody>
      </p:sp>
      <p:sp>
        <p:nvSpPr>
          <p:cNvPr id="399" name="Shape 399"/>
          <p:cNvSpPr/>
          <p:nvPr/>
        </p:nvSpPr>
        <p:spPr>
          <a:xfrm>
            <a:off x="10719725" y="7364612"/>
            <a:ext cx="111671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Travel</a:t>
            </a:r>
          </a:p>
        </p:txBody>
      </p:sp>
      <p:sp>
        <p:nvSpPr>
          <p:cNvPr id="400" name="Shape 400"/>
          <p:cNvSpPr/>
          <p:nvPr/>
        </p:nvSpPr>
        <p:spPr>
          <a:xfrm>
            <a:off x="9652679" y="5845704"/>
            <a:ext cx="320535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Family Gatherings</a:t>
            </a:r>
          </a:p>
        </p:txBody>
      </p:sp>
      <p:sp>
        <p:nvSpPr>
          <p:cNvPr id="401" name="Shape 401"/>
          <p:cNvSpPr/>
          <p:nvPr/>
        </p:nvSpPr>
        <p:spPr>
          <a:xfrm>
            <a:off x="5000585" y="4991924"/>
            <a:ext cx="333139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Evil spirits</a:t>
            </a:r>
          </a:p>
        </p:txBody>
      </p:sp>
      <p:sp>
        <p:nvSpPr>
          <p:cNvPr id="402" name="Shape 402"/>
          <p:cNvSpPr/>
          <p:nvPr/>
        </p:nvSpPr>
        <p:spPr>
          <a:xfrm>
            <a:off x="5000585" y="5755652"/>
            <a:ext cx="333139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Family</a:t>
            </a:r>
          </a:p>
        </p:txBody>
      </p:sp>
      <p:sp>
        <p:nvSpPr>
          <p:cNvPr id="403" name="Shape 403"/>
          <p:cNvSpPr/>
          <p:nvPr/>
        </p:nvSpPr>
        <p:spPr>
          <a:xfrm>
            <a:off x="5084948" y="6561218"/>
            <a:ext cx="333139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Children</a:t>
            </a:r>
          </a:p>
        </p:txBody>
      </p:sp>
      <p:sp>
        <p:nvSpPr>
          <p:cNvPr id="404" name="Shape 404"/>
          <p:cNvSpPr/>
          <p:nvPr/>
        </p:nvSpPr>
        <p:spPr>
          <a:xfrm>
            <a:off x="-420047" y="6561218"/>
            <a:ext cx="375021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New Clothes</a:t>
            </a:r>
          </a:p>
        </p:txBody>
      </p:sp>
      <p:sp>
        <p:nvSpPr>
          <p:cNvPr id="405" name="Shape 405"/>
          <p:cNvSpPr/>
          <p:nvPr/>
        </p:nvSpPr>
        <p:spPr>
          <a:xfrm>
            <a:off x="35560" y="7308406"/>
            <a:ext cx="441549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Red signs/decorations</a:t>
            </a:r>
          </a:p>
        </p:txBody>
      </p:sp>
      <p:sp>
        <p:nvSpPr>
          <p:cNvPr id="406" name="Shape 406"/>
          <p:cNvSpPr/>
          <p:nvPr/>
        </p:nvSpPr>
        <p:spPr>
          <a:xfrm>
            <a:off x="5084948" y="7308406"/>
            <a:ext cx="333139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Color red</a:t>
            </a:r>
          </a:p>
        </p:txBody>
      </p:sp>
      <p:sp>
        <p:nvSpPr>
          <p:cNvPr id="407" name="Shape 407"/>
          <p:cNvSpPr/>
          <p:nvPr/>
        </p:nvSpPr>
        <p:spPr>
          <a:xfrm>
            <a:off x="-37824" y="8083037"/>
            <a:ext cx="333139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Lunar calendar</a:t>
            </a:r>
          </a:p>
        </p:txBody>
      </p:sp>
      <p:sp>
        <p:nvSpPr>
          <p:cNvPr id="408" name="Shape 408"/>
          <p:cNvSpPr/>
          <p:nvPr/>
        </p:nvSpPr>
        <p:spPr>
          <a:xfrm>
            <a:off x="5084948" y="8083037"/>
            <a:ext cx="333139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Personalities</a:t>
            </a:r>
          </a:p>
        </p:txBody>
      </p:sp>
      <p:sp>
        <p:nvSpPr>
          <p:cNvPr id="409" name="Shape 409"/>
          <p:cNvSpPr/>
          <p:nvPr/>
        </p:nvSpPr>
        <p:spPr>
          <a:xfrm>
            <a:off x="81373" y="8843719"/>
            <a:ext cx="309300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Food / Cooking</a:t>
            </a:r>
          </a:p>
        </p:txBody>
      </p:sp>
      <p:sp>
        <p:nvSpPr>
          <p:cNvPr id="410" name="Shape 410"/>
          <p:cNvSpPr/>
          <p:nvPr/>
        </p:nvSpPr>
        <p:spPr>
          <a:xfrm>
            <a:off x="10436015" y="6663259"/>
            <a:ext cx="163868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Cleaning</a:t>
            </a:r>
          </a:p>
        </p:txBody>
      </p:sp>
      <p:sp>
        <p:nvSpPr>
          <p:cNvPr id="411" name="Shape 411"/>
          <p:cNvSpPr/>
          <p:nvPr/>
        </p:nvSpPr>
        <p:spPr>
          <a:xfrm>
            <a:off x="10469217" y="8767319"/>
            <a:ext cx="161772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Etiquette</a:t>
            </a:r>
          </a:p>
        </p:txBody>
      </p:sp>
      <p:sp>
        <p:nvSpPr>
          <p:cNvPr id="412" name="Shape 412"/>
          <p:cNvSpPr/>
          <p:nvPr/>
        </p:nvSpPr>
        <p:spPr>
          <a:xfrm flipV="1">
            <a:off x="4366889" y="3352601"/>
            <a:ext cx="1" cy="649415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13" name="Shape 413"/>
          <p:cNvSpPr/>
          <p:nvPr/>
        </p:nvSpPr>
        <p:spPr>
          <a:xfrm flipV="1">
            <a:off x="8965677" y="3352602"/>
            <a:ext cx="1" cy="649415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14" name="Shape 414"/>
          <p:cNvSpPr/>
          <p:nvPr/>
        </p:nvSpPr>
        <p:spPr>
          <a:xfrm flipH="1" flipV="1">
            <a:off x="-29524" y="3357619"/>
            <a:ext cx="130048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15" name="Shape 415"/>
          <p:cNvSpPr/>
          <p:nvPr/>
        </p:nvSpPr>
        <p:spPr>
          <a:xfrm>
            <a:off x="10596480" y="1242682"/>
            <a:ext cx="1317753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rgbClr val="FFFFFF"/>
                </a:solidFill>
                <a:latin typeface="HanziPen SC Regular"/>
                <a:ea typeface="HanziPen SC Regular"/>
                <a:cs typeface="HanziPen SC Regular"/>
                <a:sym typeface="HanziPen SC Regular"/>
              </a:defRPr>
            </a:lvl1pPr>
          </a:lstStyle>
          <a:p>
            <a:pPr/>
            <a:r>
              <a:t>做法</a:t>
            </a:r>
          </a:p>
        </p:txBody>
      </p:sp>
      <p:sp>
        <p:nvSpPr>
          <p:cNvPr id="416" name="Shape 416"/>
          <p:cNvSpPr/>
          <p:nvPr/>
        </p:nvSpPr>
        <p:spPr>
          <a:xfrm>
            <a:off x="6007407" y="1242682"/>
            <a:ext cx="1317753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latin typeface="HanziPen SC Regular"/>
                <a:ea typeface="HanziPen SC Regular"/>
                <a:cs typeface="HanziPen SC Regular"/>
                <a:sym typeface="HanziPen SC Regular"/>
              </a:defRPr>
            </a:lvl1pPr>
          </a:lstStyle>
          <a:p>
            <a:pPr/>
            <a:r>
              <a:t>观点</a:t>
            </a:r>
          </a:p>
        </p:txBody>
      </p:sp>
      <p:sp>
        <p:nvSpPr>
          <p:cNvPr id="417" name="Shape 417"/>
          <p:cNvSpPr/>
          <p:nvPr/>
        </p:nvSpPr>
        <p:spPr>
          <a:xfrm>
            <a:off x="1093350" y="1217282"/>
            <a:ext cx="1396239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  <a:latin typeface="HanziPen SC Regular"/>
                <a:ea typeface="HanziPen SC Regular"/>
                <a:cs typeface="HanziPen SC Regular"/>
                <a:sym typeface="HanziPen SC Regular"/>
              </a:defRPr>
            </a:lvl1pPr>
          </a:lstStyle>
          <a:p>
            <a:pPr/>
            <a:r>
              <a:t>产品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pasted-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16710" y="6525624"/>
            <a:ext cx="2338230" cy="1604837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Shape 420"/>
          <p:cNvSpPr/>
          <p:nvPr/>
        </p:nvSpPr>
        <p:spPr>
          <a:xfrm>
            <a:off x="4793071" y="1033179"/>
            <a:ext cx="3705505" cy="872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57150" algn="l" defTabSz="914400">
              <a:defRPr b="1" sz="6400">
                <a:solidFill>
                  <a:srgbClr val="FF0000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>
              <a:defRPr b="0">
                <a:solidFill>
                  <a:srgbClr val="000000"/>
                </a:solidFill>
              </a:defRPr>
            </a:pPr>
            <a:r>
              <a:rPr b="1">
                <a:solidFill>
                  <a:srgbClr val="FF0000"/>
                </a:solidFill>
              </a:rPr>
              <a:t>Products</a:t>
            </a:r>
          </a:p>
        </p:txBody>
      </p:sp>
      <p:sp>
        <p:nvSpPr>
          <p:cNvPr id="421" name="Shape 421"/>
          <p:cNvSpPr/>
          <p:nvPr/>
        </p:nvSpPr>
        <p:spPr>
          <a:xfrm>
            <a:off x="1801172" y="2293"/>
            <a:ext cx="9402456" cy="931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57150" defTabSz="914400">
              <a:defRPr sz="5600">
                <a:solidFill>
                  <a:srgbClr val="FF0000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>
              <a:defRPr sz="1200">
                <a:solidFill>
                  <a:srgbClr val="000000"/>
                </a:solidFill>
              </a:defRPr>
            </a:pPr>
            <a:r>
              <a:rPr sz="5600">
                <a:solidFill>
                  <a:srgbClr val="FF0000"/>
                </a:solidFill>
              </a:rPr>
              <a:t>Chinese New Year</a:t>
            </a:r>
          </a:p>
        </p:txBody>
      </p:sp>
      <p:pic>
        <p:nvPicPr>
          <p:cNvPr id="422" name="pasted-imag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40257" y="1918678"/>
            <a:ext cx="3293407" cy="3293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pasted-image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794944" y="11840"/>
            <a:ext cx="2521107" cy="3433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pasted-image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8143" y="2890514"/>
            <a:ext cx="4201954" cy="2801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pasted-image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389559" y="6757331"/>
            <a:ext cx="4741712" cy="2962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chinese-new-year-clothes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-786840" y="5661542"/>
            <a:ext cx="3390901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pasted-image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430847" y="5225246"/>
            <a:ext cx="2861523" cy="1701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pasted-image.gi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688540" y="6939587"/>
            <a:ext cx="1176868" cy="1006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Chinese-dumplings1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100470" y="3936396"/>
            <a:ext cx="1742225" cy="1277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pasted-image.jp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372991" y="8216569"/>
            <a:ext cx="2247638" cy="14895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pasted-image.jp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4226814" y="2176188"/>
            <a:ext cx="1489537" cy="14895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pasted-image.gi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56264" y="142690"/>
            <a:ext cx="2247638" cy="2247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gongxi.jp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122273" y="1143788"/>
            <a:ext cx="1986048" cy="14895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chinese-new-year-song-2015.jp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1020200" y="3518374"/>
            <a:ext cx="1740356" cy="1604837"/>
          </a:xfrm>
          <a:prstGeom prst="rect">
            <a:avLst/>
          </a:prstGeom>
          <a:ln w="12700">
            <a:miter lim="400000"/>
          </a:ln>
        </p:spPr>
      </p:pic>
      <p:sp>
        <p:nvSpPr>
          <p:cNvPr id="435" name="Shape 435"/>
          <p:cNvSpPr/>
          <p:nvPr/>
        </p:nvSpPr>
        <p:spPr>
          <a:xfrm>
            <a:off x="10853677" y="5057617"/>
            <a:ext cx="2073403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anziPen SC Regular"/>
                <a:ea typeface="HanziPen SC Regular"/>
                <a:cs typeface="HanziPen SC Regular"/>
                <a:sym typeface="HanziPen SC Regular"/>
              </a:defRPr>
            </a:lvl1pPr>
          </a:lstStyle>
          <a:p>
            <a:pPr/>
            <a:r>
              <a:t>女+子=好</a:t>
            </a:r>
          </a:p>
        </p:txBody>
      </p:sp>
      <p:pic>
        <p:nvPicPr>
          <p:cNvPr id="436" name="chinese-new-year-calendar.jp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9257523" y="2994880"/>
            <a:ext cx="1715549" cy="1701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pasted-image.jpe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2554620" y="8158919"/>
            <a:ext cx="1596390" cy="16048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/>
          <p:nvPr>
            <p:ph type="title"/>
          </p:nvPr>
        </p:nvSpPr>
        <p:spPr>
          <a:xfrm>
            <a:off x="1904825" y="-282791"/>
            <a:ext cx="9640938" cy="1528589"/>
          </a:xfrm>
          <a:prstGeom prst="rect">
            <a:avLst/>
          </a:prstGeom>
        </p:spPr>
        <p:txBody>
          <a:bodyPr/>
          <a:lstStyle/>
          <a:p>
            <a:pPr>
              <a:defRPr sz="4900">
                <a:latin typeface="Futura"/>
                <a:ea typeface="Futura"/>
                <a:cs typeface="Futura"/>
                <a:sym typeface="Futura"/>
              </a:defRPr>
            </a:pPr>
            <a:r>
              <a:t>Questions I have about </a:t>
            </a:r>
            <a:r>
              <a:rPr>
                <a:latin typeface="HanziPen SC Regular"/>
                <a:ea typeface="HanziPen SC Regular"/>
                <a:cs typeface="HanziPen SC Regular"/>
                <a:sym typeface="HanziPen SC Regular"/>
              </a:rPr>
              <a:t>红吧</a:t>
            </a:r>
          </a:p>
        </p:txBody>
      </p:sp>
      <p:pic>
        <p:nvPicPr>
          <p:cNvPr id="442" name="8460630133_8961a76dec_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889" y="2265733"/>
            <a:ext cx="12549022" cy="6274512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Shape 443"/>
          <p:cNvSpPr/>
          <p:nvPr/>
        </p:nvSpPr>
        <p:spPr>
          <a:xfrm>
            <a:off x="167589" y="1345108"/>
            <a:ext cx="4123061" cy="684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Why the color red?</a:t>
            </a:r>
          </a:p>
        </p:txBody>
      </p:sp>
      <p:sp>
        <p:nvSpPr>
          <p:cNvPr id="444" name="Shape 444"/>
          <p:cNvSpPr/>
          <p:nvPr/>
        </p:nvSpPr>
        <p:spPr>
          <a:xfrm>
            <a:off x="5102658" y="1345108"/>
            <a:ext cx="3245273" cy="684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What is inside?</a:t>
            </a:r>
          </a:p>
        </p:txBody>
      </p:sp>
      <p:sp>
        <p:nvSpPr>
          <p:cNvPr id="445" name="Shape 445"/>
          <p:cNvSpPr/>
          <p:nvPr/>
        </p:nvSpPr>
        <p:spPr>
          <a:xfrm>
            <a:off x="9159939" y="1345108"/>
            <a:ext cx="3291930" cy="684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What do I say?</a:t>
            </a:r>
          </a:p>
        </p:txBody>
      </p:sp>
      <p:sp>
        <p:nvSpPr>
          <p:cNvPr id="446" name="Shape 446"/>
          <p:cNvSpPr/>
          <p:nvPr/>
        </p:nvSpPr>
        <p:spPr>
          <a:xfrm>
            <a:off x="319270" y="8775986"/>
            <a:ext cx="5242174" cy="684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What words are written?</a:t>
            </a:r>
          </a:p>
        </p:txBody>
      </p:sp>
      <p:sp>
        <p:nvSpPr>
          <p:cNvPr id="447" name="Shape 447"/>
          <p:cNvSpPr/>
          <p:nvPr/>
        </p:nvSpPr>
        <p:spPr>
          <a:xfrm>
            <a:off x="6217656" y="8750127"/>
            <a:ext cx="592224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Futura"/>
                <a:ea typeface="Futura"/>
                <a:cs typeface="Futura"/>
                <a:sym typeface="Futura"/>
              </a:defRPr>
            </a:pPr>
            <a:r>
              <a:t>Why do people give </a:t>
            </a:r>
            <a:r>
              <a:rPr>
                <a:latin typeface="HanziPen SC Regular"/>
                <a:ea typeface="HanziPen SC Regular"/>
                <a:cs typeface="HanziPen SC Regular"/>
                <a:sym typeface="HanziPen SC Regular"/>
              </a:rPr>
              <a:t>红包？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50" name="Shape 45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1" name="pasted-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751819"/>
            <a:ext cx="13004801" cy="8639176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Shape 452"/>
          <p:cNvSpPr/>
          <p:nvPr>
            <p:ph type="title"/>
          </p:nvPr>
        </p:nvSpPr>
        <p:spPr>
          <a:xfrm>
            <a:off x="1135005" y="15710"/>
            <a:ext cx="11049001" cy="1535892"/>
          </a:xfrm>
          <a:prstGeom prst="rect">
            <a:avLst/>
          </a:prstGeom>
        </p:spPr>
        <p:txBody>
          <a:bodyPr/>
          <a:lstStyle/>
          <a:p>
            <a:pPr>
              <a:defRPr sz="4200">
                <a:latin typeface="Futura"/>
                <a:ea typeface="Futura"/>
                <a:cs typeface="Futura"/>
                <a:sym typeface="Futura"/>
              </a:defRPr>
            </a:pPr>
            <a:r>
              <a:t>Role-play Etiquette giving and receiving </a:t>
            </a:r>
            <a:r>
              <a:rPr>
                <a:latin typeface="HanziPen SC Regular"/>
                <a:ea typeface="HanziPen SC Regular"/>
                <a:cs typeface="HanziPen SC Regular"/>
                <a:sym typeface="HanziPen SC Regular"/>
              </a:rPr>
              <a:t>红包</a:t>
            </a:r>
          </a:p>
        </p:txBody>
      </p:sp>
      <p:sp>
        <p:nvSpPr>
          <p:cNvPr id="453" name="Shape 453"/>
          <p:cNvSpPr/>
          <p:nvPr/>
        </p:nvSpPr>
        <p:spPr>
          <a:xfrm>
            <a:off x="9462690" y="6369645"/>
            <a:ext cx="3289689" cy="3106854"/>
          </a:xfrm>
          <a:prstGeom prst="wedgeEllipseCallout">
            <a:avLst>
              <a:gd name="adj1" fmla="val -47908"/>
              <a:gd name="adj2" fmla="val -56429"/>
            </a:avLst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54" name="Shape 454"/>
          <p:cNvSpPr/>
          <p:nvPr/>
        </p:nvSpPr>
        <p:spPr>
          <a:xfrm>
            <a:off x="10048426" y="6534150"/>
            <a:ext cx="2721001" cy="257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600">
                <a:solidFill>
                  <a:srgbClr val="FFFFFF"/>
                </a:solidFill>
                <a:latin typeface="HanziPen SC Regular"/>
                <a:ea typeface="HanziPen SC Regular"/>
                <a:cs typeface="HanziPen SC Regular"/>
                <a:sym typeface="HanziPen SC Regular"/>
              </a:defRPr>
            </a:pPr>
            <a:r>
              <a:t>你好</a:t>
            </a:r>
          </a:p>
          <a:p>
            <a:pPr algn="l">
              <a:defRPr sz="4600">
                <a:solidFill>
                  <a:srgbClr val="FFFFFF"/>
                </a:solidFill>
                <a:latin typeface="HanziPen SC Regular"/>
                <a:ea typeface="HanziPen SC Regular"/>
                <a:cs typeface="HanziPen SC Regular"/>
                <a:sym typeface="HanziPen SC Regular"/>
              </a:defRPr>
            </a:pPr>
            <a:r>
              <a:t>恭喜恭喜</a:t>
            </a:r>
          </a:p>
          <a:p>
            <a:pPr algn="l">
              <a:defRPr sz="4600">
                <a:solidFill>
                  <a:srgbClr val="FFFFFF"/>
                </a:solidFill>
                <a:latin typeface="HanziPen SC Regular"/>
                <a:ea typeface="HanziPen SC Regular"/>
                <a:cs typeface="HanziPen SC Regular"/>
                <a:sym typeface="HanziPen SC Regular"/>
              </a:defRPr>
            </a:pPr>
            <a:r>
              <a:t>谢谢</a:t>
            </a:r>
          </a:p>
        </p:txBody>
      </p:sp>
      <p:sp>
        <p:nvSpPr>
          <p:cNvPr id="455" name="Shape 455"/>
          <p:cNvSpPr/>
          <p:nvPr/>
        </p:nvSpPr>
        <p:spPr>
          <a:xfrm>
            <a:off x="2095738" y="6785148"/>
            <a:ext cx="3289689" cy="2378454"/>
          </a:xfrm>
          <a:prstGeom prst="wedgeEllipseCallout">
            <a:avLst>
              <a:gd name="adj1" fmla="val -47908"/>
              <a:gd name="adj2" fmla="val -58398"/>
            </a:avLst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56" name="Shape 456"/>
          <p:cNvSpPr/>
          <p:nvPr/>
        </p:nvSpPr>
        <p:spPr>
          <a:xfrm>
            <a:off x="2351551" y="7411020"/>
            <a:ext cx="312293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600">
                <a:solidFill>
                  <a:srgbClr val="FFFFFF"/>
                </a:solidFill>
                <a:latin typeface="HanziPen SC Regular"/>
                <a:ea typeface="HanziPen SC Regular"/>
                <a:cs typeface="HanziPen SC Regular"/>
                <a:sym typeface="HanziPen SC Regular"/>
              </a:defRPr>
            </a:lvl1pPr>
          </a:lstStyle>
          <a:p>
            <a:pPr/>
            <a:r>
              <a:t>新年快乐！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200" y="368300"/>
            <a:ext cx="12598400" cy="9448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59" name="Shape 4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0" name="Shape 46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1" name="06_BB_IMG_577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731" y="926924"/>
            <a:ext cx="1288733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Shape 462"/>
          <p:cNvSpPr/>
          <p:nvPr/>
        </p:nvSpPr>
        <p:spPr>
          <a:xfrm>
            <a:off x="158862" y="-172817"/>
            <a:ext cx="12687076" cy="1284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indent="6350" defTabSz="914400">
              <a:defRPr sz="34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Why do you think lanterns are used during Chinese New Year?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/>
          <p:nvPr/>
        </p:nvSpPr>
        <p:spPr>
          <a:xfrm>
            <a:off x="-55494" y="-47192"/>
            <a:ext cx="13477745" cy="10124208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65" name="Shape 465"/>
          <p:cNvSpPr/>
          <p:nvPr>
            <p:ph type="title"/>
          </p:nvPr>
        </p:nvSpPr>
        <p:spPr>
          <a:xfrm>
            <a:off x="977900" y="3786252"/>
            <a:ext cx="11049000" cy="1460066"/>
          </a:xfrm>
          <a:prstGeom prst="rect">
            <a:avLst/>
          </a:prstGeom>
        </p:spPr>
        <p:txBody>
          <a:bodyPr/>
          <a:lstStyle>
            <a:lvl1pPr>
              <a:defRPr sz="69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Compare And Contrast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venndiagram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7580" y="2910431"/>
            <a:ext cx="12289640" cy="6866300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Shape 468"/>
          <p:cNvSpPr/>
          <p:nvPr>
            <p:ph type="title"/>
          </p:nvPr>
        </p:nvSpPr>
        <p:spPr>
          <a:xfrm>
            <a:off x="1370665" y="-125685"/>
            <a:ext cx="11049001" cy="2163114"/>
          </a:xfrm>
          <a:prstGeom prst="rect">
            <a:avLst/>
          </a:prstGeom>
        </p:spPr>
        <p:txBody>
          <a:bodyPr/>
          <a:lstStyle/>
          <a:p>
            <a:pPr>
              <a:defRPr sz="5600">
                <a:latin typeface="Futura"/>
                <a:ea typeface="Futura"/>
                <a:cs typeface="Futura"/>
                <a:sym typeface="Futura"/>
              </a:defRPr>
            </a:pPr>
            <a:r>
              <a:t>Compare And Contrast </a:t>
            </a:r>
            <a:r>
              <a:rPr>
                <a:solidFill>
                  <a:schemeClr val="accent5"/>
                </a:solidFill>
              </a:rPr>
              <a:t>Celebrations</a:t>
            </a:r>
          </a:p>
        </p:txBody>
      </p:sp>
      <p:sp>
        <p:nvSpPr>
          <p:cNvPr id="469" name="Shape 469"/>
          <p:cNvSpPr/>
          <p:nvPr/>
        </p:nvSpPr>
        <p:spPr>
          <a:xfrm>
            <a:off x="1365752" y="2664798"/>
            <a:ext cx="3957638" cy="68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Chinese New Year</a:t>
            </a:r>
          </a:p>
        </p:txBody>
      </p:sp>
      <p:sp>
        <p:nvSpPr>
          <p:cNvPr id="470" name="Shape 470"/>
          <p:cNvSpPr/>
          <p:nvPr/>
        </p:nvSpPr>
        <p:spPr>
          <a:xfrm>
            <a:off x="9188351" y="2664798"/>
            <a:ext cx="2108970" cy="68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Christmas</a:t>
            </a:r>
          </a:p>
        </p:txBody>
      </p:sp>
      <p:sp>
        <p:nvSpPr>
          <p:cNvPr id="471" name="Shape 471"/>
          <p:cNvSpPr/>
          <p:nvPr/>
        </p:nvSpPr>
        <p:spPr>
          <a:xfrm>
            <a:off x="5473480" y="4933646"/>
            <a:ext cx="675308" cy="449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Gifts</a:t>
            </a:r>
          </a:p>
        </p:txBody>
      </p:sp>
      <p:sp>
        <p:nvSpPr>
          <p:cNvPr id="472" name="Shape 472"/>
          <p:cNvSpPr/>
          <p:nvPr/>
        </p:nvSpPr>
        <p:spPr>
          <a:xfrm>
            <a:off x="6183961" y="5376174"/>
            <a:ext cx="1642356" cy="449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Special food</a:t>
            </a:r>
          </a:p>
        </p:txBody>
      </p:sp>
      <p:sp>
        <p:nvSpPr>
          <p:cNvPr id="473" name="Shape 473"/>
          <p:cNvSpPr/>
          <p:nvPr/>
        </p:nvSpPr>
        <p:spPr>
          <a:xfrm>
            <a:off x="2383481" y="4450564"/>
            <a:ext cx="1264966" cy="449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Fireworks</a:t>
            </a:r>
          </a:p>
        </p:txBody>
      </p:sp>
      <p:sp>
        <p:nvSpPr>
          <p:cNvPr id="474" name="Shape 474"/>
          <p:cNvSpPr/>
          <p:nvPr/>
        </p:nvSpPr>
        <p:spPr>
          <a:xfrm>
            <a:off x="1328959" y="5658965"/>
            <a:ext cx="1428527" cy="449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Lion dance</a:t>
            </a:r>
          </a:p>
        </p:txBody>
      </p:sp>
      <p:sp>
        <p:nvSpPr>
          <p:cNvPr id="475" name="Shape 475"/>
          <p:cNvSpPr/>
          <p:nvPr/>
        </p:nvSpPr>
        <p:spPr>
          <a:xfrm>
            <a:off x="9039394" y="4152063"/>
            <a:ext cx="1872724" cy="449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Christmas Tree</a:t>
            </a:r>
          </a:p>
        </p:txBody>
      </p:sp>
      <p:sp>
        <p:nvSpPr>
          <p:cNvPr id="476" name="Shape 476"/>
          <p:cNvSpPr/>
          <p:nvPr/>
        </p:nvSpPr>
        <p:spPr>
          <a:xfrm>
            <a:off x="9936213" y="5123489"/>
            <a:ext cx="1872724" cy="449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Christmas Tree</a:t>
            </a:r>
          </a:p>
        </p:txBody>
      </p:sp>
      <p:sp>
        <p:nvSpPr>
          <p:cNvPr id="477" name="Shape 477"/>
          <p:cNvSpPr/>
          <p:nvPr/>
        </p:nvSpPr>
        <p:spPr>
          <a:xfrm>
            <a:off x="5071541" y="6021623"/>
            <a:ext cx="1479186" cy="449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Family time</a:t>
            </a:r>
          </a:p>
        </p:txBody>
      </p:sp>
      <p:sp>
        <p:nvSpPr>
          <p:cNvPr id="478" name="Shape 478"/>
          <p:cNvSpPr/>
          <p:nvPr/>
        </p:nvSpPr>
        <p:spPr>
          <a:xfrm>
            <a:off x="5847136" y="6667073"/>
            <a:ext cx="2096059" cy="449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No school/work</a:t>
            </a:r>
          </a:p>
        </p:txBody>
      </p:sp>
      <p:sp>
        <p:nvSpPr>
          <p:cNvPr id="479" name="Shape 479"/>
          <p:cNvSpPr/>
          <p:nvPr/>
        </p:nvSpPr>
        <p:spPr>
          <a:xfrm>
            <a:off x="10175696" y="6118952"/>
            <a:ext cx="1393758" cy="449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Fixed date</a:t>
            </a:r>
          </a:p>
        </p:txBody>
      </p:sp>
      <p:sp>
        <p:nvSpPr>
          <p:cNvPr id="480" name="Shape 480"/>
          <p:cNvSpPr/>
          <p:nvPr/>
        </p:nvSpPr>
        <p:spPr>
          <a:xfrm>
            <a:off x="1593652" y="7201781"/>
            <a:ext cx="1933409" cy="449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Lunar calendar</a:t>
            </a:r>
          </a:p>
        </p:txBody>
      </p:sp>
      <p:sp>
        <p:nvSpPr>
          <p:cNvPr id="481" name="Shape 481"/>
          <p:cNvSpPr/>
          <p:nvPr/>
        </p:nvSpPr>
        <p:spPr>
          <a:xfrm>
            <a:off x="5316502" y="7201781"/>
            <a:ext cx="1554845" cy="449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Decorations</a:t>
            </a:r>
          </a:p>
        </p:txBody>
      </p:sp>
      <p:sp>
        <p:nvSpPr>
          <p:cNvPr id="482" name="Shape 482"/>
          <p:cNvSpPr/>
          <p:nvPr/>
        </p:nvSpPr>
        <p:spPr>
          <a:xfrm>
            <a:off x="3022978" y="8318548"/>
            <a:ext cx="1119765" cy="449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Lanterns</a:t>
            </a:r>
          </a:p>
        </p:txBody>
      </p:sp>
      <p:sp>
        <p:nvSpPr>
          <p:cNvPr id="483" name="Shape 483"/>
          <p:cNvSpPr/>
          <p:nvPr/>
        </p:nvSpPr>
        <p:spPr>
          <a:xfrm>
            <a:off x="9949874" y="7628484"/>
            <a:ext cx="811133" cy="449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Santa</a:t>
            </a:r>
          </a:p>
        </p:txBody>
      </p:sp>
      <p:sp>
        <p:nvSpPr>
          <p:cNvPr id="484" name="Shape 484"/>
          <p:cNvSpPr/>
          <p:nvPr/>
        </p:nvSpPr>
        <p:spPr>
          <a:xfrm>
            <a:off x="3465077" y="3792035"/>
            <a:ext cx="1869468" cy="449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Red envelopes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87" name="Shape 4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8" name="Shape 48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89" name="100_91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673633409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15" y="84760"/>
            <a:ext cx="6350001" cy="476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2" name="pasted-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96280" y="4888981"/>
            <a:ext cx="6350001" cy="477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IMG_558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4638" y="21777"/>
            <a:ext cx="13004801" cy="9753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</p:pic>
      <p:sp>
        <p:nvSpPr>
          <p:cNvPr id="495" name="Shape 495"/>
          <p:cNvSpPr/>
          <p:nvPr/>
        </p:nvSpPr>
        <p:spPr>
          <a:xfrm>
            <a:off x="4281656" y="8482262"/>
            <a:ext cx="4308764" cy="699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57799" marR="57799" algn="l" defTabSz="1300480">
              <a:defRPr sz="4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Pretzel characters</a:t>
            </a:r>
          </a:p>
        </p:txBody>
      </p:sp>
      <p:sp>
        <p:nvSpPr>
          <p:cNvPr id="496" name="Shape 496"/>
          <p:cNvSpPr/>
          <p:nvPr/>
        </p:nvSpPr>
        <p:spPr>
          <a:xfrm>
            <a:off x="5734508" y="9117409"/>
            <a:ext cx="1833598" cy="703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 anchor="ctr">
            <a:spAutoFit/>
          </a:bodyPr>
          <a:lstStyle>
            <a:lvl1pPr algn="l" defTabSz="650240">
              <a:tabLst>
                <a:tab pos="495300" algn="l"/>
                <a:tab pos="1003300" algn="l"/>
                <a:tab pos="1511300" algn="l"/>
                <a:tab pos="2019300" algn="l"/>
                <a:tab pos="2527300" algn="l"/>
                <a:tab pos="3022600" algn="l"/>
                <a:tab pos="3530600" algn="l"/>
                <a:tab pos="4038600" algn="l"/>
                <a:tab pos="4546600" algn="l"/>
                <a:tab pos="5054600" algn="l"/>
                <a:tab pos="5562600" algn="l"/>
                <a:tab pos="6057900" algn="l"/>
              </a:tabLst>
              <a:defRPr sz="4400">
                <a:latin typeface="SIL-Kai-Reg-Jian"/>
                <a:ea typeface="SIL-Kai-Reg-Jian"/>
                <a:cs typeface="SIL-Kai-Reg-Jian"/>
                <a:sym typeface="SIL-Kai-Reg-Jian"/>
              </a:defRPr>
            </a:lvl1pPr>
          </a:lstStyle>
          <a:p>
            <a:pPr/>
            <a:r>
              <a:t>饼干字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9" name="Shape 499"/>
          <p:cNvSpPr/>
          <p:nvPr>
            <p:ph type="body" idx="1"/>
          </p:nvPr>
        </p:nvSpPr>
        <p:spPr>
          <a:xfrm>
            <a:off x="977900" y="2819400"/>
            <a:ext cx="11049000" cy="550453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00" name="chinese-zodia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971" y="1134766"/>
            <a:ext cx="13004801" cy="78797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03" name="Screen Shot 2015-11-18 at 3.11.4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0250" y="496222"/>
            <a:ext cx="4113836" cy="3728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Screen Shot 2015-11-18 at 3.11.24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39371" y="5908361"/>
            <a:ext cx="4106847" cy="3728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Screen Shot 2015-11-18 at 3.11.03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5246" y="6223158"/>
            <a:ext cx="3747667" cy="3492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6" name="Screen Shot 2015-11-18 at 3.10.31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77810" y="9194"/>
            <a:ext cx="4952557" cy="4458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photo 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08118" y="3292707"/>
            <a:ext cx="3515660" cy="41951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Screen Shot 2013-01-06 at 9.04.5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986" y="-1"/>
            <a:ext cx="6657589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Shape 510"/>
          <p:cNvSpPr/>
          <p:nvPr/>
        </p:nvSpPr>
        <p:spPr>
          <a:xfrm>
            <a:off x="7577331" y="2453197"/>
            <a:ext cx="4762798" cy="2930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>
                <a:latin typeface="Futura"/>
                <a:ea typeface="Futura"/>
                <a:cs typeface="Futura"/>
                <a:sym typeface="Futura"/>
              </a:defRPr>
            </a:pPr>
            <a:r>
              <a:t>Integrate </a:t>
            </a:r>
          </a:p>
          <a:p>
            <a:pPr>
              <a:defRPr sz="4200">
                <a:solidFill>
                  <a:schemeClr val="accent5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Chinese New Year</a:t>
            </a:r>
          </a:p>
          <a:p>
            <a:pPr>
              <a:defRPr sz="4200">
                <a:latin typeface="Futura"/>
                <a:ea typeface="Futura"/>
                <a:cs typeface="Futura"/>
                <a:sym typeface="Futura"/>
              </a:defRPr>
            </a:pPr>
            <a:r>
              <a:t>into all </a:t>
            </a:r>
          </a:p>
          <a:p>
            <a:pPr>
              <a:defRPr sz="4200">
                <a:latin typeface="Futura"/>
                <a:ea typeface="Futura"/>
                <a:cs typeface="Futura"/>
                <a:sym typeface="Futura"/>
              </a:defRPr>
            </a:pPr>
            <a:r>
              <a:t>Subject Areas.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57918" y="-59042"/>
            <a:ext cx="6567282" cy="6567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pasted-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04052" y="-109996"/>
            <a:ext cx="5577546" cy="4573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pasted-image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47921" y="4500697"/>
            <a:ext cx="7315201" cy="5232401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Shape 515"/>
          <p:cNvSpPr/>
          <p:nvPr/>
        </p:nvSpPr>
        <p:spPr>
          <a:xfrm>
            <a:off x="1107466" y="7106491"/>
            <a:ext cx="3343047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800"/>
            </a:lvl1pPr>
          </a:lstStyle>
          <a:p>
            <a:pPr/>
            <a:r>
              <a:t>Noise!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/>
        </p:nvSpPr>
        <p:spPr>
          <a:xfrm>
            <a:off x="-39783" y="-94324"/>
            <a:ext cx="13444973" cy="101938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52" name="Shape 252"/>
          <p:cNvSpPr/>
          <p:nvPr>
            <p:ph type="title"/>
          </p:nvPr>
        </p:nvSpPr>
        <p:spPr>
          <a:xfrm>
            <a:off x="1450303" y="3273006"/>
            <a:ext cx="10464801" cy="2464676"/>
          </a:xfrm>
          <a:prstGeom prst="rect">
            <a:avLst/>
          </a:prstGeom>
        </p:spPr>
        <p:txBody>
          <a:bodyPr/>
          <a:lstStyle>
            <a:lvl1pPr>
              <a:defRPr sz="11500">
                <a:solidFill>
                  <a:srgbClr val="FFFFFF"/>
                </a:solidFill>
              </a:defRPr>
            </a:lvl1pPr>
          </a:lstStyle>
          <a:p>
            <a:pPr/>
            <a:r>
              <a:t>PLAN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IMG_035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6984" y="2221653"/>
            <a:ext cx="5219983" cy="6959978"/>
          </a:xfrm>
          <a:prstGeom prst="rect">
            <a:avLst/>
          </a:prstGeom>
          <a:ln w="12700"/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</p:spPr>
      </p:pic>
      <p:sp>
        <p:nvSpPr>
          <p:cNvPr id="518" name="Shape 518"/>
          <p:cNvSpPr/>
          <p:nvPr>
            <p:ph type="title"/>
          </p:nvPr>
        </p:nvSpPr>
        <p:spPr>
          <a:xfrm>
            <a:off x="975359" y="-97982"/>
            <a:ext cx="11054082" cy="1176953"/>
          </a:xfrm>
          <a:prstGeom prst="rect">
            <a:avLst/>
          </a:prstGeom>
        </p:spPr>
        <p:txBody>
          <a:bodyPr/>
          <a:lstStyle>
            <a:lvl1pPr>
              <a:defRPr sz="3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 Adopt an Animal Project for 5 year olds</a:t>
            </a:r>
          </a:p>
        </p:txBody>
      </p:sp>
      <p:sp>
        <p:nvSpPr>
          <p:cNvPr id="519" name="Shape 519"/>
          <p:cNvSpPr/>
          <p:nvPr>
            <p:ph type="sldNum" sz="quarter" idx="2"/>
          </p:nvPr>
        </p:nvSpPr>
        <p:spPr>
          <a:xfrm>
            <a:off x="10487095" y="8886613"/>
            <a:ext cx="379308" cy="3857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20" name="Screen Shot 2012-02-19 at 1.51.27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62976" y="1887781"/>
            <a:ext cx="5834098" cy="7627722"/>
          </a:xfrm>
          <a:prstGeom prst="rect">
            <a:avLst/>
          </a:prstGeom>
          <a:ln w="12700"/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</p:spPr>
      </p:pic>
      <p:sp>
        <p:nvSpPr>
          <p:cNvPr id="521" name="Shape 521"/>
          <p:cNvSpPr/>
          <p:nvPr/>
        </p:nvSpPr>
        <p:spPr>
          <a:xfrm>
            <a:off x="3799010" y="815049"/>
            <a:ext cx="5262748" cy="601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 anchor="ctr">
            <a:spAutoFit/>
          </a:bodyPr>
          <a:lstStyle>
            <a:lvl1pPr algn="l" defTabSz="650240">
              <a:tabLst>
                <a:tab pos="495300" algn="l"/>
                <a:tab pos="1003300" algn="l"/>
                <a:tab pos="1511300" algn="l"/>
                <a:tab pos="2019300" algn="l"/>
                <a:tab pos="2527300" algn="l"/>
                <a:tab pos="3022600" algn="l"/>
                <a:tab pos="3530600" algn="l"/>
                <a:tab pos="4038600" algn="l"/>
                <a:tab pos="4546600" algn="l"/>
                <a:tab pos="5054600" algn="l"/>
                <a:tab pos="5562600" algn="l"/>
                <a:tab pos="6057900" algn="l"/>
              </a:tabLst>
              <a:defRPr>
                <a:latin typeface="SIL-Kai-Reg-Jian"/>
                <a:ea typeface="SIL-Kai-Reg-Jian"/>
                <a:cs typeface="SIL-Kai-Reg-Jian"/>
                <a:sym typeface="SIL-Kai-Reg-Jian"/>
              </a:defRPr>
            </a:lvl1pPr>
          </a:lstStyle>
          <a:p>
            <a:pPr/>
            <a:r>
              <a:t>动物领养计划 - 五岁儿童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Screen Shot 2012-12-11 at 4.28.33 PM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9713"/>
          <a:stretch>
            <a:fillRect/>
          </a:stretch>
        </p:blipFill>
        <p:spPr>
          <a:xfrm>
            <a:off x="9137470" y="4429461"/>
            <a:ext cx="3656514" cy="467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pasted-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162" y="4283604"/>
            <a:ext cx="8285430" cy="6214072"/>
          </a:xfrm>
          <a:prstGeom prst="rect">
            <a:avLst/>
          </a:prstGeom>
          <a:ln w="12700">
            <a:miter lim="400000"/>
          </a:ln>
        </p:spPr>
      </p:pic>
      <p:sp>
        <p:nvSpPr>
          <p:cNvPr id="527" name="Shape 527"/>
          <p:cNvSpPr/>
          <p:nvPr>
            <p:ph type="title"/>
          </p:nvPr>
        </p:nvSpPr>
        <p:spPr>
          <a:xfrm>
            <a:off x="1179597" y="27703"/>
            <a:ext cx="11054081" cy="1176952"/>
          </a:xfrm>
          <a:prstGeom prst="rect">
            <a:avLst/>
          </a:prstGeom>
        </p:spPr>
        <p:txBody>
          <a:bodyPr/>
          <a:lstStyle>
            <a:lvl1pPr>
              <a:defRPr sz="65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Class Pet Store</a:t>
            </a:r>
          </a:p>
        </p:txBody>
      </p:sp>
      <p:sp>
        <p:nvSpPr>
          <p:cNvPr id="528" name="Shape 528"/>
          <p:cNvSpPr/>
          <p:nvPr/>
        </p:nvSpPr>
        <p:spPr>
          <a:xfrm>
            <a:off x="959854" y="1847899"/>
            <a:ext cx="11085092" cy="1281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Students go to Pet Store to rehearse language: pets, shopping, numbers, money, descriptions etc.,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photo copy 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2826" y="232833"/>
            <a:ext cx="6886576" cy="9182101"/>
          </a:xfrm>
          <a:prstGeom prst="rect">
            <a:avLst/>
          </a:prstGeom>
          <a:ln w="12700"/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77580" y="2680306"/>
            <a:ext cx="7200901" cy="6743701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Shape 533"/>
          <p:cNvSpPr/>
          <p:nvPr/>
        </p:nvSpPr>
        <p:spPr>
          <a:xfrm>
            <a:off x="5201407" y="908092"/>
            <a:ext cx="181645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Puppets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36" name="Screen Shot 2015-11-18 at 3.32.1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301" y="194223"/>
            <a:ext cx="5168901" cy="5956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Screen Shot 2015-11-18 at 3.32.51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49408" y="831850"/>
            <a:ext cx="6451601" cy="8089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40" name="Screen Shot 2015-11-18 at 3.35.5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545" y="1780096"/>
            <a:ext cx="6400826" cy="7348349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541" name="Screen Shot 2015-11-18 at 3.35.43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62768" y="1734721"/>
            <a:ext cx="6181233" cy="7439099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44" name="Shape 5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5" name="Shape 54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46" name="pasted-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3884" y="0"/>
            <a:ext cx="11597032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/>
          <p:nvPr/>
        </p:nvSpPr>
        <p:spPr>
          <a:xfrm>
            <a:off x="4704343" y="1177261"/>
            <a:ext cx="2973859" cy="695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57150" algn="l" defTabSz="914400">
              <a:defRPr sz="42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Perspectives</a:t>
            </a:r>
          </a:p>
        </p:txBody>
      </p:sp>
      <p:sp>
        <p:nvSpPr>
          <p:cNvPr id="549" name="Shape 549"/>
          <p:cNvSpPr/>
          <p:nvPr/>
        </p:nvSpPr>
        <p:spPr>
          <a:xfrm>
            <a:off x="635987" y="7112000"/>
            <a:ext cx="2100313" cy="695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57150" algn="l" defTabSz="914400">
              <a:defRPr sz="42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Products</a:t>
            </a:r>
          </a:p>
        </p:txBody>
      </p:sp>
      <p:sp>
        <p:nvSpPr>
          <p:cNvPr id="550" name="Shape 550"/>
          <p:cNvSpPr/>
          <p:nvPr/>
        </p:nvSpPr>
        <p:spPr>
          <a:xfrm>
            <a:off x="9537700" y="7112000"/>
            <a:ext cx="2172197" cy="695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57150" algn="l" defTabSz="914400">
              <a:defRPr sz="42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Practices</a:t>
            </a:r>
          </a:p>
        </p:txBody>
      </p:sp>
      <p:sp>
        <p:nvSpPr>
          <p:cNvPr id="551" name="Shape 551"/>
          <p:cNvSpPr/>
          <p:nvPr/>
        </p:nvSpPr>
        <p:spPr>
          <a:xfrm flipV="1">
            <a:off x="3203483" y="2057400"/>
            <a:ext cx="2968717" cy="5270500"/>
          </a:xfrm>
          <a:prstGeom prst="line">
            <a:avLst/>
          </a:prstGeom>
          <a:ln w="88900">
            <a:solidFill>
              <a:schemeClr val="accent5"/>
            </a:solidFill>
            <a:headEnd type="triangle"/>
            <a:tail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52" name="Shape 552"/>
          <p:cNvSpPr/>
          <p:nvPr/>
        </p:nvSpPr>
        <p:spPr>
          <a:xfrm>
            <a:off x="3003550" y="7617504"/>
            <a:ext cx="6375445" cy="1"/>
          </a:xfrm>
          <a:prstGeom prst="line">
            <a:avLst/>
          </a:prstGeom>
          <a:ln w="88900">
            <a:solidFill>
              <a:schemeClr val="accent5"/>
            </a:solidFill>
            <a:headEnd type="triangle"/>
            <a:tail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53" name="Shape 553"/>
          <p:cNvSpPr/>
          <p:nvPr/>
        </p:nvSpPr>
        <p:spPr>
          <a:xfrm>
            <a:off x="6286500" y="2057399"/>
            <a:ext cx="2963076" cy="5270501"/>
          </a:xfrm>
          <a:prstGeom prst="line">
            <a:avLst/>
          </a:prstGeom>
          <a:ln w="88900">
            <a:solidFill>
              <a:schemeClr val="accent5"/>
            </a:solidFill>
            <a:headEnd type="triangle"/>
            <a:tail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54" name="Shape 554"/>
          <p:cNvSpPr/>
          <p:nvPr/>
        </p:nvSpPr>
        <p:spPr>
          <a:xfrm>
            <a:off x="4780505" y="4749800"/>
            <a:ext cx="2821535" cy="1191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57150" algn="l" defTabSz="914400">
              <a:defRPr sz="7200">
                <a:solidFill>
                  <a:srgbClr val="FF0000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0000"/>
                </a:solidFill>
              </a:rPr>
              <a:t>culture</a:t>
            </a:r>
          </a:p>
        </p:txBody>
      </p:sp>
      <p:sp>
        <p:nvSpPr>
          <p:cNvPr id="555" name="Shape 555"/>
          <p:cNvSpPr/>
          <p:nvPr/>
        </p:nvSpPr>
        <p:spPr>
          <a:xfrm>
            <a:off x="5809233" y="521617"/>
            <a:ext cx="1056133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anziPen SC Regular"/>
                <a:ea typeface="HanziPen SC Regular"/>
                <a:cs typeface="HanziPen SC Regular"/>
                <a:sym typeface="HanziPen SC Regular"/>
              </a:defRPr>
            </a:lvl1pPr>
          </a:lstStyle>
          <a:p>
            <a:pPr/>
            <a:r>
              <a:t>观点</a:t>
            </a:r>
          </a:p>
        </p:txBody>
      </p:sp>
      <p:sp>
        <p:nvSpPr>
          <p:cNvPr id="556" name="Shape 556"/>
          <p:cNvSpPr/>
          <p:nvPr/>
        </p:nvSpPr>
        <p:spPr>
          <a:xfrm>
            <a:off x="1427733" y="6477000"/>
            <a:ext cx="1056133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anziPen SC Regular"/>
                <a:ea typeface="HanziPen SC Regular"/>
                <a:cs typeface="HanziPen SC Regular"/>
                <a:sym typeface="HanziPen SC Regular"/>
              </a:defRPr>
            </a:lvl1pPr>
          </a:lstStyle>
          <a:p>
            <a:pPr/>
            <a:r>
              <a:t>产品</a:t>
            </a:r>
          </a:p>
        </p:txBody>
      </p:sp>
      <p:sp>
        <p:nvSpPr>
          <p:cNvPr id="557" name="Shape 557"/>
          <p:cNvSpPr/>
          <p:nvPr/>
        </p:nvSpPr>
        <p:spPr>
          <a:xfrm>
            <a:off x="10095732" y="6477000"/>
            <a:ext cx="1056133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anziPen SC Regular"/>
                <a:ea typeface="HanziPen SC Regular"/>
                <a:cs typeface="HanziPen SC Regular"/>
                <a:sym typeface="HanziPen SC Regular"/>
              </a:defRPr>
            </a:lvl1pPr>
          </a:lstStyle>
          <a:p>
            <a:pPr/>
            <a:r>
              <a:t>做法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3213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62" name="Shape 562"/>
          <p:cNvSpPr/>
          <p:nvPr/>
        </p:nvSpPr>
        <p:spPr>
          <a:xfrm>
            <a:off x="7480300" y="8890000"/>
            <a:ext cx="4747122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57150" algn="l" defTabSz="914400">
              <a:defRPr sz="3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 sz="1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3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shaz@creativechinese.com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>
            <p:ph type="title"/>
          </p:nvPr>
        </p:nvSpPr>
        <p:spPr>
          <a:xfrm>
            <a:off x="977900" y="-104991"/>
            <a:ext cx="11049000" cy="22733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57150">
              <a:defRPr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>
              <a:defRPr>
                <a:latin typeface="Times"/>
                <a:ea typeface="Times"/>
                <a:cs typeface="Times"/>
                <a:sym typeface="Times"/>
              </a:defRPr>
            </a:pPr>
            <a:r>
              <a:rPr>
                <a:latin typeface="Futura"/>
                <a:ea typeface="Futura"/>
                <a:cs typeface="Futura"/>
                <a:sym typeface="Futura"/>
              </a:rPr>
              <a:t>12 Month Planner</a:t>
            </a:r>
          </a:p>
        </p:txBody>
      </p:sp>
      <p:pic>
        <p:nvPicPr>
          <p:cNvPr id="255" name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3300" y="2273300"/>
            <a:ext cx="11480800" cy="7124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199" dir="2700000">
              <a:srgbClr val="000000">
                <a:alpha val="75000"/>
              </a:srgbClr>
            </a:outerShdw>
          </a:effectLst>
        </p:spPr>
      </p:pic>
      <p:sp>
        <p:nvSpPr>
          <p:cNvPr id="256" name="Shape 256"/>
          <p:cNvSpPr/>
          <p:nvPr/>
        </p:nvSpPr>
        <p:spPr>
          <a:xfrm>
            <a:off x="9471846" y="2381448"/>
            <a:ext cx="2942895" cy="6908404"/>
          </a:xfrm>
          <a:prstGeom prst="rect">
            <a:avLst/>
          </a:prstGeom>
          <a:solidFill>
            <a:schemeClr val="accent3">
              <a:satOff val="18648"/>
              <a:lumOff val="5971"/>
              <a:alpha val="12781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38128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>
            <p:ph type="title"/>
          </p:nvPr>
        </p:nvSpPr>
        <p:spPr>
          <a:xfrm>
            <a:off x="889000" y="-177800"/>
            <a:ext cx="11049000" cy="22733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57150">
              <a:defRPr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Choose a Theme</a:t>
            </a:r>
          </a:p>
        </p:txBody>
      </p:sp>
      <p:pic>
        <p:nvPicPr>
          <p:cNvPr id="261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7325" y="1625600"/>
            <a:ext cx="11049000" cy="8166100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hape 262"/>
          <p:cNvSpPr/>
          <p:nvPr/>
        </p:nvSpPr>
        <p:spPr>
          <a:xfrm>
            <a:off x="5994400" y="7355653"/>
            <a:ext cx="197485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indent="57150" algn="l" defTabSz="914400">
              <a:defRPr sz="2400">
                <a:solidFill>
                  <a:srgbClr val="FF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defRPr sz="1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solidFill>
                  <a:srgbClr val="FF0000"/>
                </a:solidFill>
                <a:latin typeface="Times"/>
                <a:ea typeface="Times"/>
                <a:cs typeface="Times"/>
                <a:sym typeface="Times"/>
              </a:rPr>
              <a:t>Getting Around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type="title"/>
          </p:nvPr>
        </p:nvSpPr>
        <p:spPr>
          <a:xfrm>
            <a:off x="977900" y="-42149"/>
            <a:ext cx="11049000" cy="148623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57150">
              <a:defRPr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>
              <a:defRPr>
                <a:latin typeface="Times"/>
                <a:ea typeface="Times"/>
                <a:cs typeface="Times"/>
                <a:sym typeface="Times"/>
              </a:defRPr>
            </a:pPr>
            <a:r>
              <a:rPr>
                <a:latin typeface="Futura"/>
                <a:ea typeface="Futura"/>
                <a:cs typeface="Futura"/>
                <a:sym typeface="Futura"/>
              </a:rPr>
              <a:t>Theme: Getting Around</a:t>
            </a:r>
          </a:p>
        </p:txBody>
      </p:sp>
      <p:pic>
        <p:nvPicPr>
          <p:cNvPr id="265" name="Shanghai-Tourist-Ma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9382" y="1787148"/>
            <a:ext cx="11950311" cy="78951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type="sldNum" sz="quarter" idx="2"/>
          </p:nvPr>
        </p:nvSpPr>
        <p:spPr>
          <a:xfrm>
            <a:off x="10566717" y="8890000"/>
            <a:ext cx="218441" cy="3835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8" name="Shape 268"/>
          <p:cNvSpPr/>
          <p:nvPr/>
        </p:nvSpPr>
        <p:spPr>
          <a:xfrm>
            <a:off x="3772477" y="1480508"/>
            <a:ext cx="2603517" cy="2148277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69" name="Shape 269"/>
          <p:cNvSpPr/>
          <p:nvPr/>
        </p:nvSpPr>
        <p:spPr>
          <a:xfrm>
            <a:off x="9918450" y="1499506"/>
            <a:ext cx="2503969" cy="2110281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70" name="Shape 270"/>
          <p:cNvSpPr/>
          <p:nvPr/>
        </p:nvSpPr>
        <p:spPr>
          <a:xfrm>
            <a:off x="577094" y="1398102"/>
            <a:ext cx="2722985" cy="2313088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71" name="Shape 271"/>
          <p:cNvSpPr/>
          <p:nvPr/>
        </p:nvSpPr>
        <p:spPr>
          <a:xfrm>
            <a:off x="6848392" y="1423155"/>
            <a:ext cx="2424116" cy="2114415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72" name="Shape 272"/>
          <p:cNvSpPr/>
          <p:nvPr/>
        </p:nvSpPr>
        <p:spPr>
          <a:xfrm>
            <a:off x="4126889" y="1894246"/>
            <a:ext cx="198881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I can give directions</a:t>
            </a:r>
          </a:p>
          <a:p>
            <a:pPr>
              <a:defRPr sz="2700">
                <a:solidFill>
                  <a:srgbClr val="FFFFFF"/>
                </a:solidFill>
              </a:defRPr>
            </a:pPr>
            <a:r>
              <a:t>on a map.</a:t>
            </a:r>
          </a:p>
        </p:txBody>
      </p:sp>
      <p:sp>
        <p:nvSpPr>
          <p:cNvPr id="273" name="Shape 273"/>
          <p:cNvSpPr/>
          <p:nvPr/>
        </p:nvSpPr>
        <p:spPr>
          <a:xfrm>
            <a:off x="10120852" y="1932346"/>
            <a:ext cx="2099164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pPr/>
            <a:r>
              <a:t>I can conduct a survey of transport use</a:t>
            </a:r>
          </a:p>
        </p:txBody>
      </p:sp>
      <p:sp>
        <p:nvSpPr>
          <p:cNvPr id="274" name="Shape 274"/>
          <p:cNvSpPr/>
          <p:nvPr/>
        </p:nvSpPr>
        <p:spPr>
          <a:xfrm>
            <a:off x="867542" y="1785587"/>
            <a:ext cx="2220111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I can choose appropriate form of transport</a:t>
            </a:r>
          </a:p>
        </p:txBody>
      </p:sp>
      <p:sp>
        <p:nvSpPr>
          <p:cNvPr id="275" name="Shape 275"/>
          <p:cNvSpPr/>
          <p:nvPr/>
        </p:nvSpPr>
        <p:spPr>
          <a:xfrm>
            <a:off x="7185946" y="2008121"/>
            <a:ext cx="186465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I can buy a train ticket.</a:t>
            </a:r>
          </a:p>
        </p:txBody>
      </p:sp>
      <p:sp>
        <p:nvSpPr>
          <p:cNvPr id="276" name="Shape 276"/>
          <p:cNvSpPr/>
          <p:nvPr/>
        </p:nvSpPr>
        <p:spPr>
          <a:xfrm>
            <a:off x="4624574" y="74082"/>
            <a:ext cx="4415496" cy="1057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LANGUAGE</a:t>
            </a:r>
          </a:p>
        </p:txBody>
      </p:sp>
      <p:sp>
        <p:nvSpPr>
          <p:cNvPr id="277" name="Shape 277"/>
          <p:cNvSpPr/>
          <p:nvPr/>
        </p:nvSpPr>
        <p:spPr>
          <a:xfrm>
            <a:off x="1679154" y="7897699"/>
            <a:ext cx="2099164" cy="1797014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78" name="Shape 278"/>
          <p:cNvSpPr/>
          <p:nvPr/>
        </p:nvSpPr>
        <p:spPr>
          <a:xfrm>
            <a:off x="4971676" y="7895268"/>
            <a:ext cx="2628353" cy="1758905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79" name="Shape 279"/>
          <p:cNvSpPr/>
          <p:nvPr/>
        </p:nvSpPr>
        <p:spPr>
          <a:xfrm>
            <a:off x="9358039" y="7895268"/>
            <a:ext cx="2220111" cy="1755035"/>
          </a:xfrm>
          <a:prstGeom prst="ellipse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80" name="Shape 280"/>
          <p:cNvSpPr/>
          <p:nvPr/>
        </p:nvSpPr>
        <p:spPr>
          <a:xfrm>
            <a:off x="1664597" y="8520720"/>
            <a:ext cx="211372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PRODUCTS</a:t>
            </a:r>
          </a:p>
        </p:txBody>
      </p:sp>
      <p:sp>
        <p:nvSpPr>
          <p:cNvPr id="281" name="Shape 281"/>
          <p:cNvSpPr/>
          <p:nvPr/>
        </p:nvSpPr>
        <p:spPr>
          <a:xfrm>
            <a:off x="1040266" y="6333593"/>
            <a:ext cx="1010107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How does transport contribute to environmental problems?</a:t>
            </a:r>
          </a:p>
        </p:txBody>
      </p:sp>
      <p:sp>
        <p:nvSpPr>
          <p:cNvPr id="282" name="Shape 282"/>
          <p:cNvSpPr/>
          <p:nvPr/>
        </p:nvSpPr>
        <p:spPr>
          <a:xfrm>
            <a:off x="412738" y="7072168"/>
            <a:ext cx="1174623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What would you include in a 3 day itinerary in Shanghai for a tourist?</a:t>
            </a:r>
          </a:p>
        </p:txBody>
      </p:sp>
      <p:sp>
        <p:nvSpPr>
          <p:cNvPr id="283" name="Shape 283"/>
          <p:cNvSpPr/>
          <p:nvPr/>
        </p:nvSpPr>
        <p:spPr>
          <a:xfrm>
            <a:off x="742521" y="5610915"/>
            <a:ext cx="1069656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How did different types of transport help Shanghai develop?</a:t>
            </a:r>
          </a:p>
        </p:txBody>
      </p:sp>
      <p:sp>
        <p:nvSpPr>
          <p:cNvPr id="284" name="Shape 284"/>
          <p:cNvSpPr/>
          <p:nvPr/>
        </p:nvSpPr>
        <p:spPr>
          <a:xfrm>
            <a:off x="4294652" y="3829081"/>
            <a:ext cx="4415496" cy="1057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CULTURE</a:t>
            </a:r>
          </a:p>
        </p:txBody>
      </p:sp>
      <p:sp>
        <p:nvSpPr>
          <p:cNvPr id="285" name="Shape 285"/>
          <p:cNvSpPr/>
          <p:nvPr/>
        </p:nvSpPr>
        <p:spPr>
          <a:xfrm>
            <a:off x="2537182" y="4900937"/>
            <a:ext cx="686181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What are some landmarks in Shanghai?</a:t>
            </a:r>
          </a:p>
        </p:txBody>
      </p:sp>
      <p:sp>
        <p:nvSpPr>
          <p:cNvPr id="286" name="Shape 286"/>
          <p:cNvSpPr/>
          <p:nvPr/>
        </p:nvSpPr>
        <p:spPr>
          <a:xfrm>
            <a:off x="4971676" y="8578284"/>
            <a:ext cx="262835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PERSPECTIVE</a:t>
            </a:r>
          </a:p>
        </p:txBody>
      </p:sp>
      <p:sp>
        <p:nvSpPr>
          <p:cNvPr id="287" name="Shape 287"/>
          <p:cNvSpPr/>
          <p:nvPr/>
        </p:nvSpPr>
        <p:spPr>
          <a:xfrm>
            <a:off x="9411234" y="8520720"/>
            <a:ext cx="211372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pPr/>
            <a:r>
              <a:t>PRACTISE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1500" y="4737100"/>
            <a:ext cx="8255000" cy="4648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53112" y="0"/>
            <a:ext cx="6938963" cy="9753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199" dir="2700000">
              <a:srgbClr val="000000">
                <a:alpha val="75000"/>
              </a:srgbClr>
            </a:outerShdw>
          </a:effectLst>
        </p:spPr>
      </p:pic>
      <p:sp>
        <p:nvSpPr>
          <p:cNvPr id="291" name="Shape 291"/>
          <p:cNvSpPr/>
          <p:nvPr>
            <p:ph type="title"/>
          </p:nvPr>
        </p:nvSpPr>
        <p:spPr>
          <a:xfrm>
            <a:off x="-2755900" y="1092200"/>
            <a:ext cx="11049000" cy="2705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57150">
              <a:defRPr>
                <a:latin typeface="Futura"/>
                <a:ea typeface="Futura"/>
                <a:cs typeface="Futura"/>
                <a:sym typeface="Futura"/>
              </a:defRPr>
            </a:pPr>
            <a:r>
              <a:t>Authentic </a:t>
            </a:r>
          </a:p>
          <a:p>
            <a:pPr indent="57150">
              <a:defRPr>
                <a:latin typeface="Futura"/>
                <a:ea typeface="Futura"/>
                <a:cs typeface="Futura"/>
                <a:sym typeface="Futura"/>
              </a:defRPr>
            </a:pPr>
            <a:r>
              <a:t>Materials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map-badaling-great-w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396" y="901700"/>
            <a:ext cx="12586008" cy="8902700"/>
          </a:xfrm>
          <a:prstGeom prst="rect">
            <a:avLst/>
          </a:prstGeom>
        </p:spPr>
      </p:pic>
      <p:sp>
        <p:nvSpPr>
          <p:cNvPr id="294" name="Shape 294"/>
          <p:cNvSpPr/>
          <p:nvPr>
            <p:ph type="title"/>
          </p:nvPr>
        </p:nvSpPr>
        <p:spPr>
          <a:xfrm>
            <a:off x="546100" y="-736600"/>
            <a:ext cx="11709400" cy="2406792"/>
          </a:xfrm>
          <a:prstGeom prst="rect">
            <a:avLst/>
          </a:prstGeom>
        </p:spPr>
        <p:txBody>
          <a:bodyPr/>
          <a:lstStyle>
            <a:lvl1pPr>
              <a:defRPr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The Great Wall Trek</a:t>
            </a:r>
          </a:p>
        </p:txBody>
      </p:sp>
      <p:sp>
        <p:nvSpPr>
          <p:cNvPr id="295" name="Shape 295"/>
          <p:cNvSpPr/>
          <p:nvPr/>
        </p:nvSpPr>
        <p:spPr>
          <a:xfrm>
            <a:off x="9842500" y="9169400"/>
            <a:ext cx="330200" cy="304800"/>
          </a:xfrm>
          <a:prstGeom prst="rect">
            <a:avLst/>
          </a:prstGeom>
          <a:solidFill>
            <a:srgbClr val="E324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647700"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96" name="Shape 296"/>
          <p:cNvSpPr/>
          <p:nvPr/>
        </p:nvSpPr>
        <p:spPr>
          <a:xfrm>
            <a:off x="9080500" y="7569200"/>
            <a:ext cx="330200" cy="304800"/>
          </a:xfrm>
          <a:prstGeom prst="rect">
            <a:avLst/>
          </a:prstGeom>
          <a:solidFill>
            <a:srgbClr val="E324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647700"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97" name="Shape 297"/>
          <p:cNvSpPr/>
          <p:nvPr/>
        </p:nvSpPr>
        <p:spPr>
          <a:xfrm>
            <a:off x="8521700" y="6477000"/>
            <a:ext cx="330200" cy="304800"/>
          </a:xfrm>
          <a:prstGeom prst="rect">
            <a:avLst/>
          </a:prstGeom>
          <a:solidFill>
            <a:srgbClr val="E324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647700"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98" name="Shape 298"/>
          <p:cNvSpPr/>
          <p:nvPr/>
        </p:nvSpPr>
        <p:spPr>
          <a:xfrm>
            <a:off x="9410700" y="5537200"/>
            <a:ext cx="330200" cy="304800"/>
          </a:xfrm>
          <a:prstGeom prst="rect">
            <a:avLst/>
          </a:prstGeom>
          <a:solidFill>
            <a:srgbClr val="E324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647700"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99" name="Shape 299"/>
          <p:cNvSpPr/>
          <p:nvPr/>
        </p:nvSpPr>
        <p:spPr>
          <a:xfrm>
            <a:off x="6032500" y="4851400"/>
            <a:ext cx="330200" cy="304800"/>
          </a:xfrm>
          <a:prstGeom prst="rect">
            <a:avLst/>
          </a:prstGeom>
          <a:solidFill>
            <a:srgbClr val="E324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647700"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0" name="Shape 300"/>
          <p:cNvSpPr/>
          <p:nvPr/>
        </p:nvSpPr>
        <p:spPr>
          <a:xfrm>
            <a:off x="6464300" y="3238500"/>
            <a:ext cx="330200" cy="304800"/>
          </a:xfrm>
          <a:prstGeom prst="rect">
            <a:avLst/>
          </a:prstGeom>
          <a:solidFill>
            <a:srgbClr val="E324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647700"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1" name="Shape 301"/>
          <p:cNvSpPr/>
          <p:nvPr/>
        </p:nvSpPr>
        <p:spPr>
          <a:xfrm>
            <a:off x="7569200" y="2667000"/>
            <a:ext cx="330200" cy="304800"/>
          </a:xfrm>
          <a:prstGeom prst="rect">
            <a:avLst/>
          </a:prstGeom>
          <a:solidFill>
            <a:srgbClr val="E324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647700"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2" name="Shape 302"/>
          <p:cNvSpPr/>
          <p:nvPr/>
        </p:nvSpPr>
        <p:spPr>
          <a:xfrm>
            <a:off x="8521700" y="2197100"/>
            <a:ext cx="330200" cy="304800"/>
          </a:xfrm>
          <a:prstGeom prst="rect">
            <a:avLst/>
          </a:prstGeom>
          <a:solidFill>
            <a:srgbClr val="E324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647700"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3" name="Shape 303"/>
          <p:cNvSpPr/>
          <p:nvPr/>
        </p:nvSpPr>
        <p:spPr>
          <a:xfrm>
            <a:off x="6896100" y="1524000"/>
            <a:ext cx="330200" cy="304800"/>
          </a:xfrm>
          <a:prstGeom prst="rect">
            <a:avLst/>
          </a:prstGeom>
          <a:solidFill>
            <a:srgbClr val="E324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647700"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4" name="Shape 304"/>
          <p:cNvSpPr/>
          <p:nvPr/>
        </p:nvSpPr>
        <p:spPr>
          <a:xfrm>
            <a:off x="9982200" y="1917700"/>
            <a:ext cx="330200" cy="304800"/>
          </a:xfrm>
          <a:prstGeom prst="rect">
            <a:avLst/>
          </a:prstGeom>
          <a:solidFill>
            <a:srgbClr val="E324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647700"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5" name="Shape 305"/>
          <p:cNvSpPr/>
          <p:nvPr/>
        </p:nvSpPr>
        <p:spPr>
          <a:xfrm>
            <a:off x="11988800" y="2540000"/>
            <a:ext cx="330200" cy="304800"/>
          </a:xfrm>
          <a:prstGeom prst="rect">
            <a:avLst/>
          </a:prstGeom>
          <a:solidFill>
            <a:srgbClr val="E324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647700"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6" name="Shape 306"/>
          <p:cNvSpPr/>
          <p:nvPr/>
        </p:nvSpPr>
        <p:spPr>
          <a:xfrm>
            <a:off x="444500" y="1041400"/>
            <a:ext cx="1663700" cy="3543300"/>
          </a:xfrm>
          <a:prstGeom prst="roundRect">
            <a:avLst>
              <a:gd name="adj" fmla="val 11450"/>
            </a:avLst>
          </a:prstGeom>
          <a:solidFill>
            <a:srgbClr val="FFFFFF"/>
          </a:solidFill>
          <a:ln w="381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647700"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7" name="Shape 307"/>
          <p:cNvSpPr/>
          <p:nvPr/>
        </p:nvSpPr>
        <p:spPr>
          <a:xfrm>
            <a:off x="571500" y="1054100"/>
            <a:ext cx="1472485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57799" marR="57799" algn="l" defTabSz="6477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Your Power </a:t>
            </a:r>
          </a:p>
          <a:p>
            <a:pPr marL="57799" marR="57799" algn="l" defTabSz="6477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source</a:t>
            </a:r>
          </a:p>
        </p:txBody>
      </p:sp>
      <p:sp>
        <p:nvSpPr>
          <p:cNvPr id="308" name="Shape 308"/>
          <p:cNvSpPr/>
          <p:nvPr/>
        </p:nvSpPr>
        <p:spPr>
          <a:xfrm>
            <a:off x="647700" y="1714500"/>
            <a:ext cx="533400" cy="2755900"/>
          </a:xfrm>
          <a:prstGeom prst="roundRect">
            <a:avLst>
              <a:gd name="adj" fmla="val 35714"/>
            </a:avLst>
          </a:prstGeom>
          <a:solidFill>
            <a:srgbClr val="77BB41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647700"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9" name="Shape 309"/>
          <p:cNvSpPr/>
          <p:nvPr/>
        </p:nvSpPr>
        <p:spPr>
          <a:xfrm flipV="1">
            <a:off x="647700" y="2062823"/>
            <a:ext cx="527514" cy="7277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10" name="Shape 310"/>
          <p:cNvSpPr/>
          <p:nvPr/>
        </p:nvSpPr>
        <p:spPr>
          <a:xfrm flipV="1">
            <a:off x="647700" y="2374900"/>
            <a:ext cx="527514" cy="7277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11" name="Shape 311"/>
          <p:cNvSpPr/>
          <p:nvPr/>
        </p:nvSpPr>
        <p:spPr>
          <a:xfrm flipV="1">
            <a:off x="647700" y="2781300"/>
            <a:ext cx="527514" cy="7277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12" name="Shape 312"/>
          <p:cNvSpPr/>
          <p:nvPr/>
        </p:nvSpPr>
        <p:spPr>
          <a:xfrm flipV="1">
            <a:off x="647700" y="3187700"/>
            <a:ext cx="527514" cy="7277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13" name="Shape 313"/>
          <p:cNvSpPr/>
          <p:nvPr/>
        </p:nvSpPr>
        <p:spPr>
          <a:xfrm flipV="1">
            <a:off x="647700" y="3594100"/>
            <a:ext cx="527514" cy="7277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14" name="Shape 314"/>
          <p:cNvSpPr/>
          <p:nvPr/>
        </p:nvSpPr>
        <p:spPr>
          <a:xfrm flipV="1">
            <a:off x="647700" y="4000500"/>
            <a:ext cx="527514" cy="7277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15" name="Shape 315"/>
          <p:cNvSpPr/>
          <p:nvPr/>
        </p:nvSpPr>
        <p:spPr>
          <a:xfrm>
            <a:off x="12396175" y="2794000"/>
            <a:ext cx="531450" cy="597338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rgbClr val="FECB3E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algn="l" defTabSz="647700"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16" name="Shape 316"/>
          <p:cNvSpPr/>
          <p:nvPr/>
        </p:nvSpPr>
        <p:spPr>
          <a:xfrm>
            <a:off x="647700" y="3987800"/>
            <a:ext cx="533400" cy="495300"/>
          </a:xfrm>
          <a:prstGeom prst="rect">
            <a:avLst/>
          </a:prstGeom>
          <a:solidFill>
            <a:srgbClr val="FF4013"/>
          </a:solidFill>
          <a:ln>
            <a:solidFill>
              <a:srgbClr val="FF4013"/>
            </a:solidFill>
          </a:ln>
        </p:spPr>
        <p:txBody>
          <a:bodyPr lIns="50800" tIns="50800" rIns="50800" bIns="50800" anchor="ctr"/>
          <a:lstStyle/>
          <a:p>
            <a:pPr marL="57799" marR="57799" algn="l" defTabSz="647700"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17" name="Shape 317"/>
          <p:cNvSpPr/>
          <p:nvPr/>
        </p:nvSpPr>
        <p:spPr>
          <a:xfrm rot="16200000">
            <a:off x="169702" y="2792484"/>
            <a:ext cx="2849316" cy="507211"/>
          </a:xfrm>
          <a:prstGeom prst="rightArrow">
            <a:avLst>
              <a:gd name="adj1" fmla="val 32000"/>
              <a:gd name="adj2" fmla="val 160249"/>
            </a:avLst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18" name="Shape 318"/>
          <p:cNvSpPr/>
          <p:nvPr/>
        </p:nvSpPr>
        <p:spPr>
          <a:xfrm flipH="1" flipV="1">
            <a:off x="9328733" y="8036246"/>
            <a:ext cx="496244" cy="1004405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19" name="Shape 319"/>
          <p:cNvSpPr/>
          <p:nvPr/>
        </p:nvSpPr>
        <p:spPr>
          <a:xfrm flipH="1" flipV="1">
            <a:off x="8758306" y="6864309"/>
            <a:ext cx="276152" cy="62006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20" name="Shape 320"/>
          <p:cNvSpPr/>
          <p:nvPr/>
        </p:nvSpPr>
        <p:spPr>
          <a:xfrm flipV="1">
            <a:off x="8822561" y="5906775"/>
            <a:ext cx="524966" cy="524966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21" name="Shape 321"/>
          <p:cNvSpPr/>
          <p:nvPr/>
        </p:nvSpPr>
        <p:spPr>
          <a:xfrm flipH="1" flipV="1">
            <a:off x="6520338" y="5023860"/>
            <a:ext cx="2423786" cy="40927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