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Refl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Civ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0">
                <a:solidFill>
                  <a:srgbClr val="8DA8A9"/>
                </a:solidFill>
                <a:uFill>
                  <a:solidFill>
                    <a:srgbClr val="8DA8A9"/>
                  </a:solidFill>
                </a:uFill>
              </a:rPr>
              <a:t>Title Text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88327" indent="-273050">
              <a:spcBef>
                <a:spcPts val="700"/>
              </a:spcBef>
              <a:buClr>
                <a:srgbClr val="D6BF00"/>
              </a:buClr>
              <a:buFont typeface="Wingdings"/>
              <a:buChar char=""/>
              <a:def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2pPr>
            <a:lvl3pPr marL="862964" indent="-228599">
              <a:spcBef>
                <a:spcPts val="600"/>
              </a:spcBef>
              <a:buClr>
                <a:srgbClr val="9DBBBC"/>
              </a:buClr>
              <a:buChar char=""/>
              <a:defRPr sz="2800"/>
            </a:lvl3pPr>
            <a:lvl4pPr marL="1137602" indent="-228600">
              <a:spcBef>
                <a:spcPts val="600"/>
              </a:spcBef>
              <a:buClr>
                <a:srgbClr val="9E8E83"/>
              </a:buClr>
              <a:buFont typeface="Wingdings"/>
              <a:buChar char=""/>
              <a:def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4pPr>
            <a:lvl5pPr marL="1412239" indent="-228600">
              <a:spcBef>
                <a:spcPts val="600"/>
              </a:spcBef>
              <a:buClr>
                <a:srgbClr val="9FBC9E"/>
              </a:buClr>
              <a:buFont typeface="Georgia"/>
              <a:buChar char="•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Two</a:t>
            </a:r>
            <a:endParaRPr sz="30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  <a:endParaRPr sz="2800">
              <a:uFill>
                <a:solidFill/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Four</a:t>
            </a:r>
            <a:endParaRPr sz="28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2" name="Shape 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 Refl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A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9537700"/>
            <a:ext cx="13004800" cy="215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0" y="0"/>
            <a:ext cx="13004800" cy="1982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215900" cy="975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" name="Shape 5"/>
          <p:cNvSpPr/>
          <p:nvPr/>
        </p:nvSpPr>
        <p:spPr>
          <a:xfrm>
            <a:off x="12788900" y="0"/>
            <a:ext cx="215900" cy="975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" name="Shape 6"/>
          <p:cNvSpPr/>
          <p:nvPr/>
        </p:nvSpPr>
        <p:spPr>
          <a:xfrm>
            <a:off x="212231" y="9080500"/>
            <a:ext cx="12562276" cy="440267"/>
          </a:xfrm>
          <a:prstGeom prst="rect">
            <a:avLst/>
          </a:prstGeom>
          <a:solidFill>
            <a:srgbClr val="9DBBB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" name="Shape 7"/>
          <p:cNvSpPr/>
          <p:nvPr/>
        </p:nvSpPr>
        <p:spPr>
          <a:xfrm>
            <a:off x="215900" y="221262"/>
            <a:ext cx="12562276" cy="9311077"/>
          </a:xfrm>
          <a:prstGeom prst="rect">
            <a:avLst/>
          </a:prstGeom>
          <a:ln>
            <a:solidFill>
              <a:srgbClr val="8DA8A9"/>
            </a:solidFill>
            <a:miter lim="400000"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215900" y="1815253"/>
            <a:ext cx="12562276" cy="2259"/>
          </a:xfrm>
          <a:prstGeom prst="line">
            <a:avLst/>
          </a:prstGeom>
          <a:ln>
            <a:solidFill>
              <a:srgbClr val="8DA8A9"/>
            </a:solidFill>
            <a:prstDash val="sysDash"/>
            <a:round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9" name="Shape 9"/>
          <p:cNvSpPr/>
          <p:nvPr/>
        </p:nvSpPr>
        <p:spPr>
          <a:xfrm>
            <a:off x="6070599" y="1359182"/>
            <a:ext cx="863602" cy="86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15875" cap="rnd">
            <a:round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6204373" y="1494648"/>
            <a:ext cx="596901" cy="598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50800" cap="rnd">
            <a:solidFill>
              <a:srgbClr val="8DA8A9"/>
            </a:solidFill>
            <a:round/>
          </a:ln>
        </p:spPr>
        <p:txBody>
          <a:bodyPr lIns="0" tIns="0" rIns="0" bIns="0" anchor="ctr"/>
          <a:lstStyle/>
          <a:p>
            <a:pPr lvl="0" marL="57799" marR="57799" defTabSz="647700">
              <a:defRPr sz="3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428977" y="0"/>
            <a:ext cx="12141201" cy="140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600">
                <a:solidFill>
                  <a:srgbClr val="8DA8A9"/>
                </a:solidFill>
                <a:uFill>
                  <a:solidFill>
                    <a:srgbClr val="8DA8A9"/>
                  </a:solidFill>
                </a:u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428977" y="2171700"/>
            <a:ext cx="12141201" cy="758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588327" indent="-273050">
              <a:spcBef>
                <a:spcPts val="700"/>
              </a:spcBef>
              <a:buClr>
                <a:srgbClr val="D6BF00"/>
              </a:buClr>
              <a:buFont typeface="Wingdings"/>
              <a:buChar char=""/>
              <a:def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2pPr>
            <a:lvl3pPr marL="862964" indent="-228599">
              <a:spcBef>
                <a:spcPts val="600"/>
              </a:spcBef>
              <a:buClr>
                <a:srgbClr val="9DBBBC"/>
              </a:buClr>
              <a:buChar char=""/>
              <a:defRPr sz="2800"/>
            </a:lvl3pPr>
            <a:lvl4pPr marL="1137602" indent="-228600">
              <a:spcBef>
                <a:spcPts val="600"/>
              </a:spcBef>
              <a:buClr>
                <a:srgbClr val="9E8E83"/>
              </a:buClr>
              <a:buFont typeface="Wingdings"/>
              <a:buChar char=""/>
              <a:def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defRPr>
            </a:lvl4pPr>
            <a:lvl5pPr marL="1412239" indent="-228600">
              <a:spcBef>
                <a:spcPts val="600"/>
              </a:spcBef>
              <a:buClr>
                <a:srgbClr val="9FBC9E"/>
              </a:buClr>
              <a:buFont typeface="Georgia"/>
              <a:buChar char="•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One</a:t>
            </a:r>
            <a:endParaRPr sz="3800">
              <a:uFill>
                <a:solidFill/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Two</a:t>
            </a:r>
            <a:endParaRPr sz="30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2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Three</a:t>
            </a:r>
            <a:endParaRPr sz="2800">
              <a:uFill>
                <a:solidFill/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777F98"/>
                </a:solidFill>
                <a:uFill>
                  <a:solidFill>
                    <a:srgbClr val="777F98"/>
                  </a:solidFill>
                </a:uFill>
              </a:rPr>
              <a:t>Body Level Four</a:t>
            </a:r>
            <a:endParaRPr sz="2800">
              <a:solidFill>
                <a:srgbClr val="777F98"/>
              </a:solidFill>
              <a:uFill>
                <a:solidFill>
                  <a:srgbClr val="777F98"/>
                </a:solidFill>
              </a:uFill>
            </a:endParaRP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326572" y="1562523"/>
            <a:ext cx="405843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2200">
                <a:solidFill>
                  <a:srgbClr val="8DA8A9"/>
                </a:solidFill>
                <a:uFill>
                  <a:solidFill>
                    <a:srgbClr val="8DA8A9"/>
                  </a:solidFill>
                </a:u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med" advClick="1"/>
  <p:txStyles>
    <p:titleStyle>
      <a:lvl1pPr marL="57799" marR="57799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1pPr>
      <a:lvl2pPr marL="57799" marR="57799" indent="2286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2pPr>
      <a:lvl3pPr marL="57799" marR="57799" indent="4572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3pPr>
      <a:lvl4pPr marL="57799" marR="57799" indent="6858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4pPr>
      <a:lvl5pPr marL="57799" marR="57799" indent="9144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5pPr>
      <a:lvl6pPr marL="57799" marR="57799" indent="11430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6pPr>
      <a:lvl7pPr marL="57799" marR="57799" indent="13716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7pPr>
      <a:lvl8pPr marL="57799" marR="57799" indent="16002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8pPr>
      <a:lvl9pPr marL="57799" marR="57799" indent="1828800" algn="ctr" defTabSz="1295400">
        <a:defRPr sz="4600">
          <a:solidFill>
            <a:srgbClr val="8DA8A9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9pPr>
    </p:titleStyle>
    <p:bodyStyle>
      <a:lvl1pPr marL="313690" marR="57799" indent="-273050" defTabSz="1295400">
        <a:spcBef>
          <a:spcPts val="800"/>
        </a:spcBef>
        <a:buClr>
          <a:srgbClr val="DB795B"/>
        </a:buClr>
        <a:buSzPct val="85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1pPr>
      <a:lvl2pPr marL="661140" marR="57799" indent="-345863" defTabSz="1295400">
        <a:spcBef>
          <a:spcPts val="800"/>
        </a:spcBef>
        <a:buClr>
          <a:srgbClr val="DB795B"/>
        </a:buClr>
        <a:buSzPct val="7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2pPr>
      <a:lvl3pPr marL="944607" marR="57799" indent="-310242" defTabSz="1295400">
        <a:spcBef>
          <a:spcPts val="800"/>
        </a:spcBef>
        <a:buClr>
          <a:srgbClr val="DB795B"/>
        </a:buClr>
        <a:buSzPct val="75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3pPr>
      <a:lvl4pPr marL="1219245" marR="57799" indent="-310242" defTabSz="1295400">
        <a:spcBef>
          <a:spcPts val="800"/>
        </a:spcBef>
        <a:buClr>
          <a:srgbClr val="DB795B"/>
        </a:buClr>
        <a:buSzPct val="7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4pPr>
      <a:lvl5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5pPr>
      <a:lvl6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6pPr>
      <a:lvl7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7pPr>
      <a:lvl8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8pPr>
      <a:lvl9pPr marL="1493882" marR="57799" indent="-310242" defTabSz="1295400">
        <a:spcBef>
          <a:spcPts val="800"/>
        </a:spcBef>
        <a:buClr>
          <a:srgbClr val="DB795B"/>
        </a:buClr>
        <a:buSzPct val="100000"/>
        <a:buFont typeface="Wingdings 2"/>
        <a:buChar char=""/>
        <a:defRPr sz="3800">
          <a:uFill>
            <a:solidFill/>
          </a:uFill>
          <a:latin typeface="+mn-lt"/>
          <a:ea typeface="+mn-ea"/>
          <a:cs typeface="+mn-cs"/>
          <a:sym typeface="Georgia"/>
        </a:defRPr>
      </a:lvl9pPr>
    </p:bodyStyle>
    <p:otherStyle>
      <a:lvl1pPr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1pPr>
      <a:lvl2pPr indent="2286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2pPr>
      <a:lvl3pPr indent="4572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3pPr>
      <a:lvl4pPr indent="6858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4pPr>
      <a:lvl5pPr indent="9144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5pPr>
      <a:lvl6pPr indent="11430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6pPr>
      <a:lvl7pPr indent="13716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7pPr>
      <a:lvl8pPr indent="16002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8pPr>
      <a:lvl9pPr indent="1828800" algn="ctr" defTabSz="825500">
        <a:defRPr sz="2200">
          <a:solidFill>
            <a:schemeClr val="tx1"/>
          </a:solidFill>
          <a:uFill>
            <a:solidFill>
              <a:srgbClr val="8DA8A9"/>
            </a:solidFill>
          </a:uFill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6.jpeg"/><Relationship Id="rId6" Type="http://schemas.openxmlformats.org/officeDocument/2006/relationships/image" Target="../media/image10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436" y="-130791"/>
            <a:ext cx="14529672" cy="96809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>
            <p:ph type="title"/>
          </p:nvPr>
        </p:nvSpPr>
        <p:spPr>
          <a:xfrm>
            <a:off x="1181100" y="152400"/>
            <a:ext cx="10464800" cy="1155700"/>
          </a:xfrm>
          <a:prstGeom prst="rect">
            <a:avLst/>
          </a:prstGeom>
          <a:solidFill/>
        </p:spPr>
        <p:txBody>
          <a:bodyPr lIns="0" tIns="0" rIns="0" bIns="0"/>
          <a:lstStyle>
            <a:lvl1pPr>
              <a:defRPr sz="67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FFFFFF"/>
                </a:solidFill>
              </a:rPr>
              <a:t>Learn Chinese the Fun Way!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 idx="4294967295"/>
          </p:nvPr>
        </p:nvSpPr>
        <p:spPr>
          <a:xfrm>
            <a:off x="1320799" y="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八</a:t>
            </a:r>
          </a:p>
        </p:txBody>
      </p:sp>
      <p:pic>
        <p:nvPicPr>
          <p:cNvPr id="9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200" y="2514600"/>
            <a:ext cx="7975600" cy="5473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一二三四五六七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八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九十</a:t>
            </a:r>
          </a:p>
        </p:txBody>
      </p:sp>
      <p:sp>
        <p:nvSpPr>
          <p:cNvPr id="101" name="Shape 101"/>
          <p:cNvSpPr/>
          <p:nvPr/>
        </p:nvSpPr>
        <p:spPr>
          <a:xfrm>
            <a:off x="7820890" y="1085850"/>
            <a:ext cx="83474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bā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 idx="4294967295"/>
          </p:nvPr>
        </p:nvSpPr>
        <p:spPr>
          <a:xfrm>
            <a:off x="1320799" y="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九</a:t>
            </a:r>
          </a:p>
        </p:txBody>
      </p:sp>
      <p:pic>
        <p:nvPicPr>
          <p:cNvPr id="104" name="fs_2011-06-06T031513Z_01_ARL16_RTRIDSP_2_SOCCER.jpg" descr="fs_2011-06-06T031513Z_01_ARL16_RTRIDSP_2_SOCC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800" y="2819400"/>
            <a:ext cx="5562600" cy="509111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一二三四五六七八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九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十</a:t>
            </a:r>
          </a:p>
        </p:txBody>
      </p:sp>
      <p:sp>
        <p:nvSpPr>
          <p:cNvPr id="106" name="Shape 106"/>
          <p:cNvSpPr/>
          <p:nvPr/>
        </p:nvSpPr>
        <p:spPr>
          <a:xfrm>
            <a:off x="7935190" y="1289050"/>
            <a:ext cx="76231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jiǔ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 idx="4294967295"/>
          </p:nvPr>
        </p:nvSpPr>
        <p:spPr>
          <a:xfrm>
            <a:off x="1269999" y="25400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十</a:t>
            </a:r>
          </a:p>
        </p:txBody>
      </p:sp>
      <p:pic>
        <p:nvPicPr>
          <p:cNvPr id="10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3352800"/>
            <a:ext cx="7366000" cy="470058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7757390" y="1504950"/>
            <a:ext cx="97832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shí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0554969" y="77663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AFBA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3" name="Shape 113"/>
          <p:cNvSpPr/>
          <p:nvPr/>
        </p:nvSpPr>
        <p:spPr>
          <a:xfrm>
            <a:off x="8040369" y="69154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AAE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4" name="Shape 114"/>
          <p:cNvSpPr/>
          <p:nvPr/>
        </p:nvSpPr>
        <p:spPr>
          <a:xfrm>
            <a:off x="4192270" y="82997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5" name="Shape 115"/>
          <p:cNvSpPr/>
          <p:nvPr/>
        </p:nvSpPr>
        <p:spPr>
          <a:xfrm>
            <a:off x="661670" y="72329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882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6" name="Shape 116"/>
          <p:cNvSpPr/>
          <p:nvPr/>
        </p:nvSpPr>
        <p:spPr>
          <a:xfrm>
            <a:off x="10745469" y="49596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73F9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7" name="Shape 117"/>
          <p:cNvSpPr/>
          <p:nvPr/>
        </p:nvSpPr>
        <p:spPr>
          <a:xfrm>
            <a:off x="6490970" y="49596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6A1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2477770" y="5150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19" name="Shape 119"/>
          <p:cNvSpPr/>
          <p:nvPr/>
        </p:nvSpPr>
        <p:spPr>
          <a:xfrm>
            <a:off x="8357869" y="2610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0" name="Shape 120"/>
          <p:cNvSpPr/>
          <p:nvPr/>
        </p:nvSpPr>
        <p:spPr>
          <a:xfrm>
            <a:off x="4966970" y="2610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1" name="Shape 121"/>
          <p:cNvSpPr/>
          <p:nvPr/>
        </p:nvSpPr>
        <p:spPr>
          <a:xfrm>
            <a:off x="902969" y="3245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735329" y="215900"/>
            <a:ext cx="11534141" cy="123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9000">
                <a:latin typeface="Heiti SC Light"/>
                <a:ea typeface="Heiti SC Light"/>
                <a:cs typeface="Heiti SC Light"/>
                <a:sym typeface="Heiti SC Light"/>
              </a:rPr>
              <a:t>一二三四五六七八</a:t>
            </a:r>
            <a:r>
              <a:rPr sz="90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九</a:t>
            </a:r>
            <a:r>
              <a:rPr sz="9000">
                <a:latin typeface="Heiti SC Light"/>
                <a:ea typeface="Heiti SC Light"/>
                <a:cs typeface="Heiti SC Light"/>
                <a:sym typeface="Heiti SC Light"/>
              </a:rPr>
              <a:t>十</a:t>
            </a:r>
          </a:p>
        </p:txBody>
      </p:sp>
      <p:sp>
        <p:nvSpPr>
          <p:cNvPr id="123" name="Shape 123"/>
          <p:cNvSpPr/>
          <p:nvPr/>
        </p:nvSpPr>
        <p:spPr>
          <a:xfrm>
            <a:off x="1028700" y="34925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一</a:t>
            </a:r>
          </a:p>
        </p:txBody>
      </p:sp>
      <p:sp>
        <p:nvSpPr>
          <p:cNvPr id="124" name="Shape 124"/>
          <p:cNvSpPr/>
          <p:nvPr/>
        </p:nvSpPr>
        <p:spPr>
          <a:xfrm>
            <a:off x="5092700" y="27432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二</a:t>
            </a:r>
          </a:p>
        </p:txBody>
      </p:sp>
      <p:sp>
        <p:nvSpPr>
          <p:cNvPr id="125" name="Shape 125"/>
          <p:cNvSpPr/>
          <p:nvPr/>
        </p:nvSpPr>
        <p:spPr>
          <a:xfrm>
            <a:off x="8483600" y="27432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三</a:t>
            </a:r>
          </a:p>
        </p:txBody>
      </p:sp>
      <p:sp>
        <p:nvSpPr>
          <p:cNvPr id="126" name="Shape 126"/>
          <p:cNvSpPr/>
          <p:nvPr/>
        </p:nvSpPr>
        <p:spPr>
          <a:xfrm>
            <a:off x="2603500" y="52832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四</a:t>
            </a:r>
          </a:p>
        </p:txBody>
      </p:sp>
      <p:sp>
        <p:nvSpPr>
          <p:cNvPr id="127" name="Shape 127"/>
          <p:cNvSpPr/>
          <p:nvPr/>
        </p:nvSpPr>
        <p:spPr>
          <a:xfrm>
            <a:off x="6616700" y="50927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五</a:t>
            </a:r>
          </a:p>
        </p:txBody>
      </p:sp>
      <p:sp>
        <p:nvSpPr>
          <p:cNvPr id="128" name="Shape 128"/>
          <p:cNvSpPr/>
          <p:nvPr/>
        </p:nvSpPr>
        <p:spPr>
          <a:xfrm>
            <a:off x="10871200" y="50927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六</a:t>
            </a:r>
          </a:p>
        </p:txBody>
      </p:sp>
      <p:sp>
        <p:nvSpPr>
          <p:cNvPr id="129" name="Shape 129"/>
          <p:cNvSpPr/>
          <p:nvPr/>
        </p:nvSpPr>
        <p:spPr>
          <a:xfrm>
            <a:off x="787400" y="73660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七</a:t>
            </a:r>
          </a:p>
        </p:txBody>
      </p:sp>
      <p:sp>
        <p:nvSpPr>
          <p:cNvPr id="130" name="Shape 130"/>
          <p:cNvSpPr/>
          <p:nvPr/>
        </p:nvSpPr>
        <p:spPr>
          <a:xfrm>
            <a:off x="4318000" y="84328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八</a:t>
            </a:r>
          </a:p>
        </p:txBody>
      </p:sp>
      <p:sp>
        <p:nvSpPr>
          <p:cNvPr id="131" name="Shape 131"/>
          <p:cNvSpPr/>
          <p:nvPr/>
        </p:nvSpPr>
        <p:spPr>
          <a:xfrm>
            <a:off x="8166100" y="70485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九</a:t>
            </a:r>
          </a:p>
        </p:txBody>
      </p:sp>
      <p:sp>
        <p:nvSpPr>
          <p:cNvPr id="132" name="Shape 132"/>
          <p:cNvSpPr/>
          <p:nvPr/>
        </p:nvSpPr>
        <p:spPr>
          <a:xfrm>
            <a:off x="10680700" y="78994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十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4222750" y="2251072"/>
            <a:ext cx="4559300" cy="4540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0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0">
                <a:solidFill>
                  <a:srgbClr val="C82506"/>
                </a:solidFill>
              </a:rPr>
              <a:t>岁</a:t>
            </a:r>
          </a:p>
        </p:txBody>
      </p:sp>
      <p:sp>
        <p:nvSpPr>
          <p:cNvPr id="135" name="Shape 135"/>
          <p:cNvSpPr/>
          <p:nvPr/>
        </p:nvSpPr>
        <p:spPr>
          <a:xfrm>
            <a:off x="5256336" y="7035800"/>
            <a:ext cx="180846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suì</a:t>
            </a:r>
          </a:p>
        </p:txBody>
      </p:sp>
      <p:sp>
        <p:nvSpPr>
          <p:cNvPr id="136" name="Shape 136"/>
          <p:cNvSpPr/>
          <p:nvPr>
            <p:ph type="title" idx="4294967295"/>
          </p:nvPr>
        </p:nvSpPr>
        <p:spPr>
          <a:xfrm>
            <a:off x="1270000" y="-431800"/>
            <a:ext cx="10464801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Years old / Age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" y="-1524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7715250" y="355599"/>
            <a:ext cx="3924300" cy="137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0000"/>
              <a:t>我</a:t>
            </a:r>
            <a:r>
              <a:rPr sz="10000">
                <a:solidFill>
                  <a:srgbClr val="C82506"/>
                </a:solidFill>
              </a:rPr>
              <a:t>一</a:t>
            </a:r>
            <a:r>
              <a:rPr sz="10000"/>
              <a:t>岁</a:t>
            </a:r>
          </a:p>
        </p:txBody>
      </p:sp>
      <p:sp>
        <p:nvSpPr>
          <p:cNvPr id="140" name="Shape 140"/>
          <p:cNvSpPr/>
          <p:nvPr/>
        </p:nvSpPr>
        <p:spPr>
          <a:xfrm>
            <a:off x="7795269" y="1555750"/>
            <a:ext cx="418579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7900"/>
              <a:t>wǒ </a:t>
            </a:r>
            <a:r>
              <a:rPr sz="7900">
                <a:solidFill>
                  <a:srgbClr val="C82506"/>
                </a:solidFill>
              </a:rPr>
              <a:t>yī</a:t>
            </a:r>
            <a:r>
              <a:rPr sz="7900"/>
              <a:t> suì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asted-image-smal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0" y="-157051"/>
            <a:ext cx="13665200" cy="909456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8362950" y="330199"/>
            <a:ext cx="3924300" cy="137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0000"/>
              <a:t>我</a:t>
            </a:r>
            <a:r>
              <a:rPr sz="10000">
                <a:solidFill>
                  <a:srgbClr val="C82506"/>
                </a:solidFill>
              </a:rPr>
              <a:t>两</a:t>
            </a:r>
            <a:r>
              <a:rPr sz="10000"/>
              <a:t>岁</a:t>
            </a:r>
          </a:p>
        </p:txBody>
      </p:sp>
      <p:sp>
        <p:nvSpPr>
          <p:cNvPr id="144" name="Shape 144"/>
          <p:cNvSpPr/>
          <p:nvPr/>
        </p:nvSpPr>
        <p:spPr>
          <a:xfrm>
            <a:off x="8468369" y="1720849"/>
            <a:ext cx="420530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100"/>
              <a:t>wǒ </a:t>
            </a:r>
            <a:r>
              <a:rPr sz="6100">
                <a:solidFill>
                  <a:srgbClr val="C82506"/>
                </a:solidFill>
              </a:rPr>
              <a:t>liang</a:t>
            </a:r>
            <a:r>
              <a:rPr sz="6100"/>
              <a:t> suì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7727950" y="380999"/>
            <a:ext cx="3924300" cy="137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0000"/>
              <a:t>我</a:t>
            </a:r>
            <a:r>
              <a:rPr sz="10000">
                <a:solidFill>
                  <a:srgbClr val="FFFFFF"/>
                </a:solidFill>
              </a:rPr>
              <a:t>三</a:t>
            </a:r>
            <a:r>
              <a:rPr sz="10000"/>
              <a:t>岁</a:t>
            </a:r>
          </a:p>
        </p:txBody>
      </p:sp>
      <p:sp>
        <p:nvSpPr>
          <p:cNvPr id="148" name="Shape 148"/>
          <p:cNvSpPr/>
          <p:nvPr/>
        </p:nvSpPr>
        <p:spPr>
          <a:xfrm>
            <a:off x="7325369" y="1581150"/>
            <a:ext cx="4910350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7900"/>
              <a:t>wǒ </a:t>
            </a:r>
            <a:r>
              <a:rPr sz="7900">
                <a:solidFill>
                  <a:srgbClr val="FFFFFF"/>
                </a:solidFill>
              </a:rPr>
              <a:t>sān</a:t>
            </a:r>
            <a:r>
              <a:rPr sz="7900"/>
              <a:t> suì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-smal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8300" y="963711"/>
            <a:ext cx="13004800" cy="867092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7715250" y="355599"/>
            <a:ext cx="3924300" cy="137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0000"/>
              <a:t>我</a:t>
            </a:r>
            <a:r>
              <a:rPr sz="10000">
                <a:solidFill>
                  <a:srgbClr val="0365C0"/>
                </a:solidFill>
              </a:rPr>
              <a:t>四</a:t>
            </a:r>
            <a:r>
              <a:rPr sz="10000"/>
              <a:t>岁</a:t>
            </a:r>
          </a:p>
        </p:txBody>
      </p:sp>
      <p:sp>
        <p:nvSpPr>
          <p:cNvPr id="152" name="Shape 152"/>
          <p:cNvSpPr/>
          <p:nvPr/>
        </p:nvSpPr>
        <p:spPr>
          <a:xfrm>
            <a:off x="7795269" y="1555750"/>
            <a:ext cx="407312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7900"/>
              <a:t>wǒ </a:t>
            </a:r>
            <a:r>
              <a:rPr sz="7900">
                <a:solidFill>
                  <a:srgbClr val="0365C0"/>
                </a:solidFill>
              </a:rPr>
              <a:t>sì</a:t>
            </a:r>
            <a:r>
              <a:rPr sz="7900"/>
              <a:t> suì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17" y="1378412"/>
            <a:ext cx="13672034" cy="859697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2089150" y="-1"/>
            <a:ext cx="3924300" cy="137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0000"/>
              <a:t>我</a:t>
            </a:r>
            <a:r>
              <a:rPr sz="10000">
                <a:solidFill>
                  <a:srgbClr val="164F86"/>
                </a:solidFill>
              </a:rPr>
              <a:t>五</a:t>
            </a:r>
            <a:r>
              <a:rPr sz="10000"/>
              <a:t>岁</a:t>
            </a:r>
          </a:p>
        </p:txBody>
      </p:sp>
      <p:sp>
        <p:nvSpPr>
          <p:cNvPr id="156" name="Shape 156"/>
          <p:cNvSpPr/>
          <p:nvPr/>
        </p:nvSpPr>
        <p:spPr>
          <a:xfrm>
            <a:off x="6766569" y="31750"/>
            <a:ext cx="457526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7900"/>
              <a:t>wǒ </a:t>
            </a:r>
            <a:r>
              <a:rPr sz="7900">
                <a:solidFill>
                  <a:srgbClr val="164F86"/>
                </a:solidFill>
              </a:rPr>
              <a:t>wǔ</a:t>
            </a:r>
            <a:r>
              <a:rPr sz="7900"/>
              <a:t> suì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1587500" y="14224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Learning Outcomes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2432050" y="4197350"/>
            <a:ext cx="8140700" cy="2857500"/>
          </a:xfrm>
          <a:prstGeom prst="rect">
            <a:avLst/>
          </a:prstGeom>
        </p:spPr>
        <p:txBody>
          <a:bodyPr/>
          <a:lstStyle/>
          <a:p>
            <a:pPr lvl="0" marL="888999" indent="-571499">
              <a:defRPr sz="1800"/>
            </a:pPr>
            <a:r>
              <a:rPr sz="3100"/>
              <a:t>Count 1-10</a:t>
            </a:r>
            <a:endParaRPr sz="3100"/>
          </a:p>
          <a:p>
            <a:pPr lvl="0" marL="888999" indent="-571499">
              <a:defRPr sz="1800"/>
            </a:pPr>
            <a:r>
              <a:rPr sz="3100"/>
              <a:t>How old are you? / Tell how old you are?</a:t>
            </a:r>
            <a:endParaRPr sz="3100"/>
          </a:p>
          <a:p>
            <a:pPr lvl="0" marL="888999" indent="-571499">
              <a:defRPr sz="1800"/>
            </a:pPr>
            <a:r>
              <a:rPr sz="3100"/>
              <a:t>Tell how many people for dinner reservation</a:t>
            </a:r>
          </a:p>
        </p:txBody>
      </p:sp>
      <p:sp>
        <p:nvSpPr>
          <p:cNvPr id="61" name="Shape 61"/>
          <p:cNvSpPr/>
          <p:nvPr/>
        </p:nvSpPr>
        <p:spPr>
          <a:xfrm>
            <a:off x="1460500" y="-254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84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Week 6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9791700" y="6851904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AFBA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5411469" y="68519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AAE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547370" y="68519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7621269" y="34483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882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2223769" y="34483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73F9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63" name="Shape 163"/>
          <p:cNvSpPr/>
          <p:nvPr/>
        </p:nvSpPr>
        <p:spPr>
          <a:xfrm>
            <a:off x="2349500" y="35814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六</a:t>
            </a:r>
          </a:p>
        </p:txBody>
      </p:sp>
      <p:sp>
        <p:nvSpPr>
          <p:cNvPr id="164" name="Shape 164"/>
          <p:cNvSpPr/>
          <p:nvPr/>
        </p:nvSpPr>
        <p:spPr>
          <a:xfrm>
            <a:off x="7747000" y="35814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七</a:t>
            </a:r>
          </a:p>
        </p:txBody>
      </p:sp>
      <p:sp>
        <p:nvSpPr>
          <p:cNvPr id="165" name="Shape 165"/>
          <p:cNvSpPr/>
          <p:nvPr/>
        </p:nvSpPr>
        <p:spPr>
          <a:xfrm>
            <a:off x="673100" y="69850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八</a:t>
            </a:r>
          </a:p>
        </p:txBody>
      </p:sp>
      <p:sp>
        <p:nvSpPr>
          <p:cNvPr id="166" name="Shape 166"/>
          <p:cNvSpPr/>
          <p:nvPr/>
        </p:nvSpPr>
        <p:spPr>
          <a:xfrm>
            <a:off x="5537200" y="69850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九</a:t>
            </a:r>
          </a:p>
        </p:txBody>
      </p:sp>
      <p:sp>
        <p:nvSpPr>
          <p:cNvPr id="167" name="Shape 167"/>
          <p:cNvSpPr/>
          <p:nvPr/>
        </p:nvSpPr>
        <p:spPr>
          <a:xfrm>
            <a:off x="9917430" y="6985000"/>
            <a:ext cx="1018541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十</a:t>
            </a:r>
          </a:p>
        </p:txBody>
      </p:sp>
      <p:sp>
        <p:nvSpPr>
          <p:cNvPr id="168" name="Shape 168"/>
          <p:cNvSpPr/>
          <p:nvPr/>
        </p:nvSpPr>
        <p:spPr>
          <a:xfrm>
            <a:off x="3541079" y="139700"/>
            <a:ext cx="625284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我  …… 岁</a:t>
            </a:r>
          </a:p>
        </p:txBody>
      </p:sp>
      <p:sp>
        <p:nvSpPr>
          <p:cNvPr id="169" name="Shape 169"/>
          <p:cNvSpPr/>
          <p:nvPr/>
        </p:nvSpPr>
        <p:spPr>
          <a:xfrm>
            <a:off x="3604592" y="3810000"/>
            <a:ext cx="71149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liù</a:t>
            </a:r>
          </a:p>
        </p:txBody>
      </p:sp>
      <p:sp>
        <p:nvSpPr>
          <p:cNvPr id="170" name="Shape 170"/>
          <p:cNvSpPr/>
          <p:nvPr/>
        </p:nvSpPr>
        <p:spPr>
          <a:xfrm>
            <a:off x="9052963" y="3676904"/>
            <a:ext cx="67914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qī</a:t>
            </a:r>
          </a:p>
        </p:txBody>
      </p:sp>
      <p:sp>
        <p:nvSpPr>
          <p:cNvPr id="171" name="Shape 171"/>
          <p:cNvSpPr/>
          <p:nvPr/>
        </p:nvSpPr>
        <p:spPr>
          <a:xfrm>
            <a:off x="1877463" y="7245604"/>
            <a:ext cx="77823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bā</a:t>
            </a:r>
          </a:p>
        </p:txBody>
      </p:sp>
      <p:sp>
        <p:nvSpPr>
          <p:cNvPr id="172" name="Shape 172"/>
          <p:cNvSpPr/>
          <p:nvPr/>
        </p:nvSpPr>
        <p:spPr>
          <a:xfrm>
            <a:off x="6842142" y="7080504"/>
            <a:ext cx="71149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jiǔ</a:t>
            </a:r>
          </a:p>
        </p:txBody>
      </p:sp>
      <p:sp>
        <p:nvSpPr>
          <p:cNvPr id="173" name="Shape 173"/>
          <p:cNvSpPr/>
          <p:nvPr/>
        </p:nvSpPr>
        <p:spPr>
          <a:xfrm>
            <a:off x="11130477" y="7080504"/>
            <a:ext cx="91055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/>
              <a:t>shí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0554969" y="77663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AFBA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76" name="Shape 176"/>
          <p:cNvSpPr/>
          <p:nvPr/>
        </p:nvSpPr>
        <p:spPr>
          <a:xfrm>
            <a:off x="8040369" y="69154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AAE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4192270" y="82997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661670" y="72329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882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79" name="Shape 179"/>
          <p:cNvSpPr/>
          <p:nvPr/>
        </p:nvSpPr>
        <p:spPr>
          <a:xfrm>
            <a:off x="10745469" y="49596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73F9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0" name="Shape 180"/>
          <p:cNvSpPr/>
          <p:nvPr/>
        </p:nvSpPr>
        <p:spPr>
          <a:xfrm>
            <a:off x="6490970" y="49596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E6A1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2477770" y="5150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2" name="Shape 182"/>
          <p:cNvSpPr/>
          <p:nvPr/>
        </p:nvSpPr>
        <p:spPr>
          <a:xfrm>
            <a:off x="8357869" y="2610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3" name="Shape 183"/>
          <p:cNvSpPr/>
          <p:nvPr/>
        </p:nvSpPr>
        <p:spPr>
          <a:xfrm>
            <a:off x="4966970" y="2610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902969" y="3245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1028700" y="34925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一</a:t>
            </a:r>
          </a:p>
        </p:txBody>
      </p:sp>
      <p:sp>
        <p:nvSpPr>
          <p:cNvPr id="186" name="Shape 186"/>
          <p:cNvSpPr/>
          <p:nvPr/>
        </p:nvSpPr>
        <p:spPr>
          <a:xfrm>
            <a:off x="5092700" y="27432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二</a:t>
            </a:r>
          </a:p>
        </p:txBody>
      </p:sp>
      <p:sp>
        <p:nvSpPr>
          <p:cNvPr id="187" name="Shape 187"/>
          <p:cNvSpPr/>
          <p:nvPr/>
        </p:nvSpPr>
        <p:spPr>
          <a:xfrm>
            <a:off x="8483600" y="27432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三</a:t>
            </a:r>
          </a:p>
        </p:txBody>
      </p:sp>
      <p:sp>
        <p:nvSpPr>
          <p:cNvPr id="188" name="Shape 188"/>
          <p:cNvSpPr/>
          <p:nvPr/>
        </p:nvSpPr>
        <p:spPr>
          <a:xfrm>
            <a:off x="2603500" y="52832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四</a:t>
            </a:r>
          </a:p>
        </p:txBody>
      </p:sp>
      <p:sp>
        <p:nvSpPr>
          <p:cNvPr id="189" name="Shape 189"/>
          <p:cNvSpPr/>
          <p:nvPr/>
        </p:nvSpPr>
        <p:spPr>
          <a:xfrm>
            <a:off x="6616700" y="50927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五</a:t>
            </a:r>
          </a:p>
        </p:txBody>
      </p:sp>
      <p:sp>
        <p:nvSpPr>
          <p:cNvPr id="190" name="Shape 190"/>
          <p:cNvSpPr/>
          <p:nvPr/>
        </p:nvSpPr>
        <p:spPr>
          <a:xfrm>
            <a:off x="10871200" y="50927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六</a:t>
            </a:r>
          </a:p>
        </p:txBody>
      </p:sp>
      <p:sp>
        <p:nvSpPr>
          <p:cNvPr id="191" name="Shape 191"/>
          <p:cNvSpPr/>
          <p:nvPr/>
        </p:nvSpPr>
        <p:spPr>
          <a:xfrm>
            <a:off x="787400" y="73660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七</a:t>
            </a:r>
          </a:p>
        </p:txBody>
      </p:sp>
      <p:sp>
        <p:nvSpPr>
          <p:cNvPr id="192" name="Shape 192"/>
          <p:cNvSpPr/>
          <p:nvPr/>
        </p:nvSpPr>
        <p:spPr>
          <a:xfrm>
            <a:off x="4318000" y="84328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八</a:t>
            </a:r>
          </a:p>
        </p:txBody>
      </p:sp>
      <p:sp>
        <p:nvSpPr>
          <p:cNvPr id="193" name="Shape 193"/>
          <p:cNvSpPr/>
          <p:nvPr/>
        </p:nvSpPr>
        <p:spPr>
          <a:xfrm>
            <a:off x="8166100" y="70485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九</a:t>
            </a:r>
          </a:p>
        </p:txBody>
      </p:sp>
      <p:sp>
        <p:nvSpPr>
          <p:cNvPr id="194" name="Shape 194"/>
          <p:cNvSpPr/>
          <p:nvPr/>
        </p:nvSpPr>
        <p:spPr>
          <a:xfrm>
            <a:off x="10680700" y="7899400"/>
            <a:ext cx="10185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200"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7200"/>
              <a:t>十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3718879" y="400049"/>
            <a:ext cx="535322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600"/>
            </a:lvl1pPr>
          </a:lstStyle>
          <a:p>
            <a:pPr lvl="0">
              <a:defRPr sz="1800"/>
            </a:pPr>
            <a:r>
              <a:rPr sz="11600"/>
              <a:t>你几岁?</a:t>
            </a:r>
          </a:p>
        </p:txBody>
      </p:sp>
      <p:sp>
        <p:nvSpPr>
          <p:cNvPr id="197" name="Shape 197"/>
          <p:cNvSpPr/>
          <p:nvPr/>
        </p:nvSpPr>
        <p:spPr>
          <a:xfrm>
            <a:off x="4193058" y="2070100"/>
            <a:ext cx="3880794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200"/>
            </a:lvl1pPr>
          </a:lstStyle>
          <a:p>
            <a:pPr lvl="0">
              <a:defRPr sz="1800"/>
            </a:pPr>
            <a:r>
              <a:rPr sz="9200"/>
              <a:t>nǐ jǐ suì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xfrm>
            <a:off x="3182472" y="546100"/>
            <a:ext cx="10464801" cy="2438400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8400"/>
              <a:t>你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</a:t>
            </a:r>
          </a:p>
        </p:txBody>
      </p:sp>
      <p:pic>
        <p:nvPicPr>
          <p:cNvPr id="20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428989"/>
            <a:ext cx="6203639" cy="929384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9210805" y="965200"/>
            <a:ext cx="92273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42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4200"/>
              <a:t>You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31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594679" y="307847"/>
            <a:ext cx="1587501" cy="156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600"/>
            </a:lvl1pPr>
          </a:lstStyle>
          <a:p>
            <a:pPr lvl="0">
              <a:defRPr sz="1800"/>
            </a:pPr>
            <a:r>
              <a:rPr sz="11600"/>
              <a:t>几</a:t>
            </a:r>
          </a:p>
        </p:txBody>
      </p:sp>
      <p:sp>
        <p:nvSpPr>
          <p:cNvPr id="205" name="Shape 205"/>
          <p:cNvSpPr/>
          <p:nvPr/>
        </p:nvSpPr>
        <p:spPr>
          <a:xfrm>
            <a:off x="979909" y="1892300"/>
            <a:ext cx="6096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800"/>
            </a:lvl1pPr>
          </a:lstStyle>
          <a:p>
            <a:pPr lvl="0">
              <a:defRPr sz="1800"/>
            </a:pPr>
            <a:r>
              <a:rPr sz="7800"/>
              <a:t>jǐ</a:t>
            </a:r>
          </a:p>
        </p:txBody>
      </p:sp>
      <p:sp>
        <p:nvSpPr>
          <p:cNvPr id="206" name="Shape 206"/>
          <p:cNvSpPr/>
          <p:nvPr/>
        </p:nvSpPr>
        <p:spPr>
          <a:xfrm>
            <a:off x="406089" y="3797299"/>
            <a:ext cx="258220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 lvl="0">
              <a:defRPr sz="1800"/>
            </a:pPr>
            <a:r>
              <a:rPr sz="3800"/>
              <a:t>how many?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3435350" y="1492250"/>
            <a:ext cx="6134100" cy="6057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09" name="Shape 209"/>
          <p:cNvSpPr/>
          <p:nvPr/>
        </p:nvSpPr>
        <p:spPr>
          <a:xfrm>
            <a:off x="4222750" y="2251072"/>
            <a:ext cx="4559300" cy="4540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0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0">
                <a:solidFill>
                  <a:srgbClr val="C82506"/>
                </a:solidFill>
              </a:rPr>
              <a:t>岁</a:t>
            </a:r>
          </a:p>
        </p:txBody>
      </p:sp>
      <p:sp>
        <p:nvSpPr>
          <p:cNvPr id="210" name="Shape 210"/>
          <p:cNvSpPr/>
          <p:nvPr/>
        </p:nvSpPr>
        <p:spPr>
          <a:xfrm>
            <a:off x="5281736" y="7823200"/>
            <a:ext cx="180846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suì</a:t>
            </a:r>
          </a:p>
        </p:txBody>
      </p:sp>
      <p:sp>
        <p:nvSpPr>
          <p:cNvPr id="211" name="Shape 211"/>
          <p:cNvSpPr/>
          <p:nvPr>
            <p:ph type="title" idx="4294967295"/>
          </p:nvPr>
        </p:nvSpPr>
        <p:spPr>
          <a:xfrm>
            <a:off x="1270000" y="-431800"/>
            <a:ext cx="10464801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84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8400"/>
              <a:t>years old / age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7262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342900" y="508000"/>
            <a:ext cx="3963988" cy="269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9" y="0"/>
                </a:moveTo>
                <a:cubicBezTo>
                  <a:pt x="312" y="0"/>
                  <a:pt x="0" y="460"/>
                  <a:pt x="0" y="1028"/>
                </a:cubicBezTo>
                <a:lnTo>
                  <a:pt x="0" y="20572"/>
                </a:lnTo>
                <a:cubicBezTo>
                  <a:pt x="0" y="21140"/>
                  <a:pt x="312" y="21600"/>
                  <a:pt x="699" y="21600"/>
                </a:cubicBezTo>
                <a:lnTo>
                  <a:pt x="16810" y="21600"/>
                </a:lnTo>
                <a:cubicBezTo>
                  <a:pt x="17196" y="21600"/>
                  <a:pt x="17508" y="21140"/>
                  <a:pt x="17508" y="20572"/>
                </a:cubicBezTo>
                <a:lnTo>
                  <a:pt x="17508" y="14076"/>
                </a:lnTo>
                <a:lnTo>
                  <a:pt x="21600" y="12019"/>
                </a:lnTo>
                <a:lnTo>
                  <a:pt x="17508" y="9959"/>
                </a:lnTo>
                <a:lnTo>
                  <a:pt x="17508" y="1028"/>
                </a:lnTo>
                <a:cubicBezTo>
                  <a:pt x="17508" y="460"/>
                  <a:pt x="17196" y="0"/>
                  <a:pt x="16810" y="0"/>
                </a:cubicBezTo>
                <a:lnTo>
                  <a:pt x="69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702980" y="704849"/>
            <a:ext cx="277892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你几岁?</a:t>
            </a:r>
          </a:p>
        </p:txBody>
      </p:sp>
      <p:sp>
        <p:nvSpPr>
          <p:cNvPr id="216" name="Shape 216"/>
          <p:cNvSpPr/>
          <p:nvPr/>
        </p:nvSpPr>
        <p:spPr>
          <a:xfrm>
            <a:off x="827558" y="1771649"/>
            <a:ext cx="252976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nǐ jǐ suì</a:t>
            </a:r>
          </a:p>
        </p:txBody>
      </p:sp>
      <p:sp>
        <p:nvSpPr>
          <p:cNvPr id="217" name="Shape 217"/>
          <p:cNvSpPr/>
          <p:nvPr/>
        </p:nvSpPr>
        <p:spPr>
          <a:xfrm>
            <a:off x="8726487" y="4152900"/>
            <a:ext cx="4075113" cy="269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49" y="0"/>
                </a:moveTo>
                <a:cubicBezTo>
                  <a:pt x="4873" y="0"/>
                  <a:pt x="4569" y="460"/>
                  <a:pt x="4569" y="1028"/>
                </a:cubicBezTo>
                <a:lnTo>
                  <a:pt x="4569" y="10469"/>
                </a:lnTo>
                <a:lnTo>
                  <a:pt x="0" y="12529"/>
                </a:lnTo>
                <a:lnTo>
                  <a:pt x="4569" y="14586"/>
                </a:lnTo>
                <a:lnTo>
                  <a:pt x="4569" y="20572"/>
                </a:lnTo>
                <a:cubicBezTo>
                  <a:pt x="4569" y="21140"/>
                  <a:pt x="4873" y="21600"/>
                  <a:pt x="5249" y="21600"/>
                </a:cubicBezTo>
                <a:lnTo>
                  <a:pt x="20921" y="21600"/>
                </a:lnTo>
                <a:cubicBezTo>
                  <a:pt x="21296" y="21600"/>
                  <a:pt x="21600" y="21140"/>
                  <a:pt x="21600" y="20572"/>
                </a:cubicBezTo>
                <a:lnTo>
                  <a:pt x="21600" y="1028"/>
                </a:lnTo>
                <a:cubicBezTo>
                  <a:pt x="21600" y="460"/>
                  <a:pt x="21296" y="0"/>
                  <a:pt x="20921" y="0"/>
                </a:cubicBezTo>
                <a:lnTo>
                  <a:pt x="524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9910480" y="4375149"/>
            <a:ext cx="277892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我四岁?</a:t>
            </a:r>
          </a:p>
        </p:txBody>
      </p:sp>
      <p:sp>
        <p:nvSpPr>
          <p:cNvPr id="219" name="Shape 219"/>
          <p:cNvSpPr/>
          <p:nvPr/>
        </p:nvSpPr>
        <p:spPr>
          <a:xfrm>
            <a:off x="9914833" y="5346699"/>
            <a:ext cx="277022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sì suì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50" y="107950"/>
            <a:ext cx="12852500" cy="964957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342900" y="508000"/>
            <a:ext cx="4573588" cy="269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5" y="0"/>
                </a:moveTo>
                <a:cubicBezTo>
                  <a:pt x="271" y="0"/>
                  <a:pt x="0" y="460"/>
                  <a:pt x="0" y="1028"/>
                </a:cubicBezTo>
                <a:lnTo>
                  <a:pt x="0" y="20572"/>
                </a:lnTo>
                <a:cubicBezTo>
                  <a:pt x="0" y="21140"/>
                  <a:pt x="271" y="21600"/>
                  <a:pt x="605" y="21600"/>
                </a:cubicBezTo>
                <a:lnTo>
                  <a:pt x="14569" y="21600"/>
                </a:lnTo>
                <a:cubicBezTo>
                  <a:pt x="14904" y="21600"/>
                  <a:pt x="15175" y="21140"/>
                  <a:pt x="15175" y="20572"/>
                </a:cubicBezTo>
                <a:lnTo>
                  <a:pt x="15175" y="14993"/>
                </a:lnTo>
                <a:lnTo>
                  <a:pt x="21600" y="12936"/>
                </a:lnTo>
                <a:lnTo>
                  <a:pt x="15175" y="10876"/>
                </a:lnTo>
                <a:lnTo>
                  <a:pt x="15175" y="1028"/>
                </a:lnTo>
                <a:cubicBezTo>
                  <a:pt x="15175" y="460"/>
                  <a:pt x="14904" y="0"/>
                  <a:pt x="14569" y="0"/>
                </a:cubicBezTo>
                <a:lnTo>
                  <a:pt x="605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5D328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3" name="Shape 223"/>
          <p:cNvSpPr/>
          <p:nvPr/>
        </p:nvSpPr>
        <p:spPr>
          <a:xfrm>
            <a:off x="702980" y="704849"/>
            <a:ext cx="277892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你几岁?</a:t>
            </a:r>
          </a:p>
        </p:txBody>
      </p:sp>
      <p:sp>
        <p:nvSpPr>
          <p:cNvPr id="224" name="Shape 224"/>
          <p:cNvSpPr/>
          <p:nvPr/>
        </p:nvSpPr>
        <p:spPr>
          <a:xfrm>
            <a:off x="827558" y="1771649"/>
            <a:ext cx="252976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nǐ jǐ suì</a:t>
            </a:r>
          </a:p>
        </p:txBody>
      </p:sp>
      <p:sp>
        <p:nvSpPr>
          <p:cNvPr id="225" name="Shape 225"/>
          <p:cNvSpPr/>
          <p:nvPr/>
        </p:nvSpPr>
        <p:spPr>
          <a:xfrm>
            <a:off x="8726487" y="4152900"/>
            <a:ext cx="4075113" cy="269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49" y="0"/>
                </a:moveTo>
                <a:cubicBezTo>
                  <a:pt x="4873" y="0"/>
                  <a:pt x="4569" y="460"/>
                  <a:pt x="4569" y="1028"/>
                </a:cubicBezTo>
                <a:lnTo>
                  <a:pt x="4569" y="10469"/>
                </a:lnTo>
                <a:lnTo>
                  <a:pt x="0" y="12529"/>
                </a:lnTo>
                <a:lnTo>
                  <a:pt x="4569" y="14586"/>
                </a:lnTo>
                <a:lnTo>
                  <a:pt x="4569" y="20572"/>
                </a:lnTo>
                <a:cubicBezTo>
                  <a:pt x="4569" y="21140"/>
                  <a:pt x="4873" y="21600"/>
                  <a:pt x="5249" y="21600"/>
                </a:cubicBezTo>
                <a:lnTo>
                  <a:pt x="20921" y="21600"/>
                </a:lnTo>
                <a:cubicBezTo>
                  <a:pt x="21296" y="21600"/>
                  <a:pt x="21600" y="21140"/>
                  <a:pt x="21600" y="20572"/>
                </a:cubicBezTo>
                <a:lnTo>
                  <a:pt x="21600" y="1028"/>
                </a:lnTo>
                <a:cubicBezTo>
                  <a:pt x="21600" y="460"/>
                  <a:pt x="21296" y="0"/>
                  <a:pt x="20921" y="0"/>
                </a:cubicBezTo>
                <a:lnTo>
                  <a:pt x="5249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26" name="Shape 226"/>
          <p:cNvSpPr/>
          <p:nvPr/>
        </p:nvSpPr>
        <p:spPr>
          <a:xfrm>
            <a:off x="9935880" y="4614989"/>
            <a:ext cx="2362201" cy="853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 lvl="0">
              <a:defRPr sz="1800"/>
            </a:pPr>
            <a:r>
              <a:rPr sz="5900"/>
              <a:t>我五岁</a:t>
            </a:r>
          </a:p>
        </p:txBody>
      </p:sp>
      <p:sp>
        <p:nvSpPr>
          <p:cNvPr id="227" name="Shape 227"/>
          <p:cNvSpPr/>
          <p:nvPr/>
        </p:nvSpPr>
        <p:spPr>
          <a:xfrm>
            <a:off x="9746394" y="5448299"/>
            <a:ext cx="310709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wǔ suì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847" y="431502"/>
            <a:ext cx="2676643" cy="3570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0169" y="5033897"/>
            <a:ext cx="4809249" cy="480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2511" y="446980"/>
            <a:ext cx="3784601" cy="378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9546" y="745430"/>
            <a:ext cx="3187701" cy="318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3250" y="5654171"/>
            <a:ext cx="3784601" cy="300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553288" y="3898899"/>
            <a:ext cx="291976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….suì</a:t>
            </a:r>
          </a:p>
        </p:txBody>
      </p:sp>
      <p:sp>
        <p:nvSpPr>
          <p:cNvPr id="235" name="Shape 235"/>
          <p:cNvSpPr/>
          <p:nvPr/>
        </p:nvSpPr>
        <p:spPr>
          <a:xfrm>
            <a:off x="5233516" y="3670299"/>
            <a:ext cx="291976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….suì</a:t>
            </a:r>
          </a:p>
        </p:txBody>
      </p:sp>
      <p:sp>
        <p:nvSpPr>
          <p:cNvPr id="236" name="Shape 236"/>
          <p:cNvSpPr/>
          <p:nvPr/>
        </p:nvSpPr>
        <p:spPr>
          <a:xfrm>
            <a:off x="9574931" y="4089399"/>
            <a:ext cx="291976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….suì</a:t>
            </a:r>
          </a:p>
        </p:txBody>
      </p:sp>
      <p:sp>
        <p:nvSpPr>
          <p:cNvPr id="237" name="Shape 237"/>
          <p:cNvSpPr/>
          <p:nvPr/>
        </p:nvSpPr>
        <p:spPr>
          <a:xfrm>
            <a:off x="2564531" y="8585199"/>
            <a:ext cx="291976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….suì</a:t>
            </a:r>
          </a:p>
        </p:txBody>
      </p:sp>
      <p:sp>
        <p:nvSpPr>
          <p:cNvPr id="238" name="Shape 238"/>
          <p:cNvSpPr/>
          <p:nvPr/>
        </p:nvSpPr>
        <p:spPr>
          <a:xfrm>
            <a:off x="9308231" y="8305799"/>
            <a:ext cx="291976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wǒ ….suì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3" y="9673"/>
            <a:ext cx="1461995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>
            <p:ph type="title"/>
          </p:nvPr>
        </p:nvSpPr>
        <p:spPr>
          <a:xfrm>
            <a:off x="3403600" y="165100"/>
            <a:ext cx="7035800" cy="156210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/>
          <a:lstStyle/>
          <a:p>
            <a:pPr lvl="0">
              <a:defRPr sz="1800"/>
            </a:pPr>
            <a:r>
              <a:rPr sz="8400"/>
              <a:t>Happy Birthday</a:t>
            </a:r>
          </a:p>
        </p:txBody>
      </p:sp>
      <p:sp>
        <p:nvSpPr>
          <p:cNvPr id="242" name="Shape 242"/>
          <p:cNvSpPr/>
          <p:nvPr/>
        </p:nvSpPr>
        <p:spPr>
          <a:xfrm>
            <a:off x="1639688" y="7213599"/>
            <a:ext cx="9725423" cy="242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90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祝你生日快乐</a:t>
            </a:r>
            <a:endParaRPr sz="90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7000">
                <a:latin typeface="Futura PT"/>
                <a:ea typeface="Futura PT"/>
                <a:cs typeface="Futura PT"/>
                <a:sym typeface="Futura PT"/>
              </a:rPr>
              <a:t>Zhù nǐ shēng rì kuài lè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 idx="4294967295"/>
          </p:nvPr>
        </p:nvSpPr>
        <p:spPr>
          <a:xfrm>
            <a:off x="1549399" y="-1689100"/>
            <a:ext cx="10464802" cy="3302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一</a:t>
            </a:r>
          </a:p>
        </p:txBody>
      </p:sp>
      <p:pic>
        <p:nvPicPr>
          <p:cNvPr id="6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6800" y="1752600"/>
            <a:ext cx="6350000" cy="54483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一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二三四五六七八九十</a:t>
            </a:r>
          </a:p>
        </p:txBody>
      </p:sp>
      <p:sp>
        <p:nvSpPr>
          <p:cNvPr id="66" name="Shape 66"/>
          <p:cNvSpPr/>
          <p:nvPr/>
        </p:nvSpPr>
        <p:spPr>
          <a:xfrm>
            <a:off x="6382298" y="742950"/>
            <a:ext cx="79900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Yī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xfrm>
            <a:off x="1079499" y="-38100"/>
            <a:ext cx="10464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Wish</a:t>
            </a:r>
          </a:p>
        </p:txBody>
      </p:sp>
      <p:sp>
        <p:nvSpPr>
          <p:cNvPr id="245" name="Shape 245"/>
          <p:cNvSpPr/>
          <p:nvPr/>
        </p:nvSpPr>
        <p:spPr>
          <a:xfrm>
            <a:off x="1449188" y="2019299"/>
            <a:ext cx="9725423" cy="242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90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祝</a:t>
            </a:r>
            <a:endParaRPr sz="90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7000">
                <a:latin typeface="Futura PT"/>
                <a:ea typeface="Futura PT"/>
                <a:cs typeface="Futura PT"/>
                <a:sym typeface="Futura PT"/>
              </a:rPr>
              <a:t>Zhù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title"/>
          </p:nvPr>
        </p:nvSpPr>
        <p:spPr>
          <a:xfrm>
            <a:off x="3182472" y="546100"/>
            <a:ext cx="10464801" cy="2438400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8400"/>
              <a:t>你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</a:t>
            </a:r>
          </a:p>
        </p:txBody>
      </p:sp>
      <p:pic>
        <p:nvPicPr>
          <p:cNvPr id="24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428989"/>
            <a:ext cx="6203639" cy="929384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9503599" y="825499"/>
            <a:ext cx="140394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67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6700"/>
              <a:t>You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xfrm>
            <a:off x="1003300" y="-4699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Birthday</a:t>
            </a:r>
          </a:p>
        </p:txBody>
      </p:sp>
      <p:sp>
        <p:nvSpPr>
          <p:cNvPr id="252" name="Shape 252"/>
          <p:cNvSpPr/>
          <p:nvPr/>
        </p:nvSpPr>
        <p:spPr>
          <a:xfrm>
            <a:off x="1205954" y="1371599"/>
            <a:ext cx="9725423" cy="242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90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生日</a:t>
            </a:r>
            <a:endParaRPr sz="90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7000">
                <a:latin typeface="Futura PT"/>
                <a:ea typeface="Futura PT"/>
                <a:cs typeface="Futura PT"/>
                <a:sym typeface="Futura PT"/>
              </a:rPr>
              <a:t>shēng rì</a:t>
            </a:r>
          </a:p>
        </p:txBody>
      </p:sp>
      <p:pic>
        <p:nvPicPr>
          <p:cNvPr id="25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954" y="4876750"/>
            <a:ext cx="9725423" cy="437097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1206500" y="927100"/>
            <a:ext cx="2184401" cy="2108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5" name="Shape 255"/>
          <p:cNvSpPr/>
          <p:nvPr/>
        </p:nvSpPr>
        <p:spPr>
          <a:xfrm>
            <a:off x="1772146" y="1638299"/>
            <a:ext cx="105310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birth</a:t>
            </a:r>
          </a:p>
        </p:txBody>
      </p:sp>
      <p:sp>
        <p:nvSpPr>
          <p:cNvPr id="256" name="Shape 256"/>
          <p:cNvSpPr/>
          <p:nvPr/>
        </p:nvSpPr>
        <p:spPr>
          <a:xfrm>
            <a:off x="8915400" y="927100"/>
            <a:ext cx="2184401" cy="2108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7" name="Shape 257"/>
          <p:cNvSpPr/>
          <p:nvPr/>
        </p:nvSpPr>
        <p:spPr>
          <a:xfrm>
            <a:off x="9481046" y="1638299"/>
            <a:ext cx="89239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day</a:t>
            </a:r>
          </a:p>
        </p:txBody>
      </p:sp>
      <p:sp>
        <p:nvSpPr>
          <p:cNvPr id="258" name="Shape 258"/>
          <p:cNvSpPr/>
          <p:nvPr/>
        </p:nvSpPr>
        <p:spPr>
          <a:xfrm flipV="1">
            <a:off x="3009900" y="2082799"/>
            <a:ext cx="1803400" cy="2"/>
          </a:xfrm>
          <a:prstGeom prst="line">
            <a:avLst/>
          </a:prstGeom>
          <a:ln w="190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59" name="Shape 259"/>
          <p:cNvSpPr/>
          <p:nvPr/>
        </p:nvSpPr>
        <p:spPr>
          <a:xfrm flipH="1" flipV="1">
            <a:off x="7300238" y="2082799"/>
            <a:ext cx="1945529" cy="1"/>
          </a:xfrm>
          <a:prstGeom prst="line">
            <a:avLst/>
          </a:prstGeom>
          <a:ln w="1905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3214488" y="-125095"/>
            <a:ext cx="6271023" cy="2599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584200">
              <a:defRPr sz="1800"/>
            </a:pPr>
            <a:r>
              <a:rPr sz="90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 快乐</a:t>
            </a:r>
            <a:endParaRPr sz="90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defTabSz="584200">
              <a:defRPr sz="1800"/>
            </a:pPr>
            <a:r>
              <a:rPr sz="7000">
                <a:latin typeface="Futura PT"/>
                <a:ea typeface="Futura PT"/>
                <a:cs typeface="Futura PT"/>
                <a:sym typeface="Futura PT"/>
              </a:rPr>
              <a:t>  kuài lè</a:t>
            </a:r>
          </a:p>
        </p:txBody>
      </p:sp>
      <p:sp>
        <p:nvSpPr>
          <p:cNvPr id="263" name="Shape 263"/>
          <p:cNvSpPr/>
          <p:nvPr>
            <p:ph type="title"/>
          </p:nvPr>
        </p:nvSpPr>
        <p:spPr>
          <a:xfrm>
            <a:off x="6261100" y="50800"/>
            <a:ext cx="3683000" cy="203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happy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7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8877696" y="304800"/>
            <a:ext cx="3860008" cy="2571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5" y="0"/>
                </a:moveTo>
                <a:cubicBezTo>
                  <a:pt x="284" y="0"/>
                  <a:pt x="0" y="426"/>
                  <a:pt x="0" y="953"/>
                </a:cubicBezTo>
                <a:lnTo>
                  <a:pt x="0" y="14516"/>
                </a:lnTo>
                <a:cubicBezTo>
                  <a:pt x="0" y="15043"/>
                  <a:pt x="284" y="15469"/>
                  <a:pt x="635" y="15469"/>
                </a:cubicBezTo>
                <a:lnTo>
                  <a:pt x="2185" y="15469"/>
                </a:lnTo>
                <a:lnTo>
                  <a:pt x="3458" y="21600"/>
                </a:lnTo>
                <a:lnTo>
                  <a:pt x="4728" y="15469"/>
                </a:lnTo>
                <a:lnTo>
                  <a:pt x="20963" y="15469"/>
                </a:lnTo>
                <a:cubicBezTo>
                  <a:pt x="21314" y="15469"/>
                  <a:pt x="21600" y="15043"/>
                  <a:pt x="21600" y="14516"/>
                </a:cubicBezTo>
                <a:lnTo>
                  <a:pt x="21600" y="953"/>
                </a:lnTo>
                <a:cubicBezTo>
                  <a:pt x="21600" y="426"/>
                  <a:pt x="21314" y="0"/>
                  <a:pt x="20963" y="0"/>
                </a:cubicBezTo>
                <a:lnTo>
                  <a:pt x="635" y="0"/>
                </a:lnTo>
                <a:close/>
              </a:path>
            </a:pathLst>
          </a:custGeom>
          <a:solidFill>
            <a:srgbClr val="0365C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67" name="Shape 267"/>
          <p:cNvSpPr/>
          <p:nvPr/>
        </p:nvSpPr>
        <p:spPr>
          <a:xfrm>
            <a:off x="8909496" y="647700"/>
            <a:ext cx="3998665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31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rPr>
              <a:t>祝你生日快乐</a:t>
            </a:r>
            <a:endParaRPr sz="3100">
              <a:solidFill>
                <a:srgbClr val="FFFFFF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100">
                <a:solidFill>
                  <a:srgbClr val="FFFFFF"/>
                </a:solidFill>
                <a:latin typeface="Futura PT"/>
                <a:ea typeface="Futura PT"/>
                <a:cs typeface="Futura PT"/>
                <a:sym typeface="Futura PT"/>
              </a:rPr>
              <a:t>Zhù nǐ shēng rì kuài lè</a:t>
            </a:r>
          </a:p>
        </p:txBody>
      </p:sp>
      <p:sp>
        <p:nvSpPr>
          <p:cNvPr id="268" name="Shape 268"/>
          <p:cNvSpPr/>
          <p:nvPr/>
        </p:nvSpPr>
        <p:spPr>
          <a:xfrm>
            <a:off x="267096" y="304800"/>
            <a:ext cx="2590008" cy="2571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7" y="0"/>
                </a:moveTo>
                <a:cubicBezTo>
                  <a:pt x="423" y="0"/>
                  <a:pt x="0" y="426"/>
                  <a:pt x="0" y="953"/>
                </a:cubicBezTo>
                <a:lnTo>
                  <a:pt x="0" y="14516"/>
                </a:lnTo>
                <a:cubicBezTo>
                  <a:pt x="0" y="15043"/>
                  <a:pt x="423" y="15469"/>
                  <a:pt x="947" y="15469"/>
                </a:cubicBezTo>
                <a:lnTo>
                  <a:pt x="3257" y="15469"/>
                </a:lnTo>
                <a:lnTo>
                  <a:pt x="5153" y="21600"/>
                </a:lnTo>
                <a:lnTo>
                  <a:pt x="7047" y="15469"/>
                </a:lnTo>
                <a:lnTo>
                  <a:pt x="20650" y="15469"/>
                </a:lnTo>
                <a:cubicBezTo>
                  <a:pt x="21174" y="15469"/>
                  <a:pt x="21600" y="15043"/>
                  <a:pt x="21600" y="14516"/>
                </a:cubicBezTo>
                <a:lnTo>
                  <a:pt x="21600" y="953"/>
                </a:lnTo>
                <a:cubicBezTo>
                  <a:pt x="21600" y="426"/>
                  <a:pt x="21174" y="0"/>
                  <a:pt x="20650" y="0"/>
                </a:cubicBezTo>
                <a:lnTo>
                  <a:pt x="947" y="0"/>
                </a:lnTo>
                <a:close/>
              </a:path>
            </a:pathLst>
          </a:cu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EC5D57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69" name="Shape 269"/>
          <p:cNvSpPr/>
          <p:nvPr/>
        </p:nvSpPr>
        <p:spPr>
          <a:xfrm>
            <a:off x="645424" y="520700"/>
            <a:ext cx="201115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你几岁?</a:t>
            </a:r>
          </a:p>
        </p:txBody>
      </p:sp>
      <p:sp>
        <p:nvSpPr>
          <p:cNvPr id="270" name="Shape 270"/>
          <p:cNvSpPr/>
          <p:nvPr/>
        </p:nvSpPr>
        <p:spPr>
          <a:xfrm>
            <a:off x="624737" y="1092199"/>
            <a:ext cx="187472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 lvl="0">
              <a:defRPr sz="1800"/>
            </a:pPr>
            <a:r>
              <a:rPr sz="4300"/>
              <a:t>nǐ jǐ suì</a:t>
            </a:r>
          </a:p>
        </p:txBody>
      </p:sp>
      <p:sp>
        <p:nvSpPr>
          <p:cNvPr id="271" name="Shape 271"/>
          <p:cNvSpPr/>
          <p:nvPr/>
        </p:nvSpPr>
        <p:spPr>
          <a:xfrm>
            <a:off x="7246937" y="5575300"/>
            <a:ext cx="3661967" cy="184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390" y="0"/>
                </a:moveTo>
                <a:cubicBezTo>
                  <a:pt x="9019" y="0"/>
                  <a:pt x="8720" y="595"/>
                  <a:pt x="8720" y="1331"/>
                </a:cubicBezTo>
                <a:lnTo>
                  <a:pt x="8720" y="2770"/>
                </a:lnTo>
                <a:lnTo>
                  <a:pt x="0" y="5433"/>
                </a:lnTo>
                <a:lnTo>
                  <a:pt x="8720" y="8100"/>
                </a:lnTo>
                <a:lnTo>
                  <a:pt x="8720" y="20269"/>
                </a:lnTo>
                <a:cubicBezTo>
                  <a:pt x="8720" y="21005"/>
                  <a:pt x="9019" y="21600"/>
                  <a:pt x="9390" y="21600"/>
                </a:cubicBezTo>
                <a:lnTo>
                  <a:pt x="20928" y="21600"/>
                </a:lnTo>
                <a:cubicBezTo>
                  <a:pt x="21298" y="21600"/>
                  <a:pt x="21600" y="21005"/>
                  <a:pt x="21600" y="20269"/>
                </a:cubicBezTo>
                <a:lnTo>
                  <a:pt x="21600" y="1331"/>
                </a:lnTo>
                <a:cubicBezTo>
                  <a:pt x="21600" y="595"/>
                  <a:pt x="21298" y="0"/>
                  <a:pt x="20928" y="0"/>
                </a:cubicBezTo>
                <a:lnTo>
                  <a:pt x="9390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72" name="Shape 272"/>
          <p:cNvSpPr/>
          <p:nvPr/>
        </p:nvSpPr>
        <p:spPr>
          <a:xfrm>
            <a:off x="8957980" y="5971031"/>
            <a:ext cx="1790701" cy="65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我五岁</a:t>
            </a:r>
          </a:p>
        </p:txBody>
      </p:sp>
      <p:sp>
        <p:nvSpPr>
          <p:cNvPr id="273" name="Shape 273"/>
          <p:cNvSpPr/>
          <p:nvPr/>
        </p:nvSpPr>
        <p:spPr>
          <a:xfrm>
            <a:off x="8920928" y="6521450"/>
            <a:ext cx="186480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lvl="0">
              <a:defRPr sz="1800"/>
            </a:pPr>
            <a:r>
              <a:rPr sz="3100"/>
              <a:t>wǒ wǔ suì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xfrm>
            <a:off x="710678" y="-558800"/>
            <a:ext cx="11761243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Let’s sing Happy Birthday</a:t>
            </a:r>
          </a:p>
        </p:txBody>
      </p:sp>
      <p:sp>
        <p:nvSpPr>
          <p:cNvPr id="276" name="Shape 276"/>
          <p:cNvSpPr/>
          <p:nvPr/>
        </p:nvSpPr>
        <p:spPr>
          <a:xfrm>
            <a:off x="-1535312" y="1955800"/>
            <a:ext cx="9725423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53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祝你生日快乐</a:t>
            </a:r>
            <a:endParaRPr sz="53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latin typeface="Futura PT"/>
                <a:ea typeface="Futura PT"/>
                <a:cs typeface="Futura PT"/>
                <a:sym typeface="Futura PT"/>
              </a:rPr>
              <a:t>Zhù nǐ shēng rì kuài lè</a:t>
            </a:r>
          </a:p>
        </p:txBody>
      </p:sp>
      <p:sp>
        <p:nvSpPr>
          <p:cNvPr id="277" name="Shape 277"/>
          <p:cNvSpPr/>
          <p:nvPr/>
        </p:nvSpPr>
        <p:spPr>
          <a:xfrm>
            <a:off x="-138312" y="3683000"/>
            <a:ext cx="9725423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53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祝你生日快乐</a:t>
            </a:r>
            <a:endParaRPr sz="53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latin typeface="Futura PT"/>
                <a:ea typeface="Futura PT"/>
                <a:cs typeface="Futura PT"/>
                <a:sym typeface="Futura PT"/>
              </a:rPr>
              <a:t>Zhù nǐ shēng rì kuài lè</a:t>
            </a:r>
          </a:p>
        </p:txBody>
      </p:sp>
      <p:sp>
        <p:nvSpPr>
          <p:cNvPr id="278" name="Shape 278"/>
          <p:cNvSpPr/>
          <p:nvPr/>
        </p:nvSpPr>
        <p:spPr>
          <a:xfrm>
            <a:off x="1728588" y="5524500"/>
            <a:ext cx="9725423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53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祝你生日快乐</a:t>
            </a:r>
            <a:endParaRPr sz="53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latin typeface="Futura PT"/>
                <a:ea typeface="Futura PT"/>
                <a:cs typeface="Futura PT"/>
                <a:sym typeface="Futura PT"/>
              </a:rPr>
              <a:t>Zhù nǐ shēng rì kuài lè</a:t>
            </a:r>
          </a:p>
        </p:txBody>
      </p:sp>
      <p:sp>
        <p:nvSpPr>
          <p:cNvPr id="279" name="Shape 279"/>
          <p:cNvSpPr/>
          <p:nvPr/>
        </p:nvSpPr>
        <p:spPr>
          <a:xfrm>
            <a:off x="4103489" y="7200900"/>
            <a:ext cx="9725422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 defTabSz="584200">
              <a:defRPr sz="1800"/>
            </a:pPr>
            <a:r>
              <a:rPr sz="5300">
                <a:solidFill>
                  <a:srgbClr val="C82506"/>
                </a:solidFill>
                <a:latin typeface="+mj-lt"/>
                <a:ea typeface="+mj-ea"/>
                <a:cs typeface="+mj-cs"/>
                <a:sym typeface="Gill Sans"/>
              </a:rPr>
              <a:t>祝你生日快乐</a:t>
            </a:r>
            <a:endParaRPr sz="5300">
              <a:solidFill>
                <a:srgbClr val="C82506"/>
              </a:solidFill>
              <a:latin typeface="+mj-lt"/>
              <a:ea typeface="+mj-ea"/>
              <a:cs typeface="+mj-cs"/>
              <a:sym typeface="Gill Sans"/>
            </a:endParaRPr>
          </a:p>
          <a:p>
            <a:pPr lvl="0" algn="ctr" defTabSz="584200">
              <a:defRPr sz="1800"/>
            </a:pPr>
            <a:r>
              <a:rPr sz="3800">
                <a:latin typeface="Futura PT"/>
                <a:ea typeface="Futura PT"/>
                <a:cs typeface="Futura PT"/>
                <a:sym typeface="Futura PT"/>
              </a:rPr>
              <a:t>Zhù nǐ shēng rì kuài lè</a:t>
            </a:r>
          </a:p>
        </p:txBody>
      </p:sp>
      <p:pic>
        <p:nvPicPr>
          <p:cNvPr id="280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3595" y="1267519"/>
            <a:ext cx="3622222" cy="5432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0375" y="1866850"/>
            <a:ext cx="4390293" cy="6585439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939800" y="127000"/>
            <a:ext cx="8522494" cy="878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285" y="0"/>
                </a:moveTo>
                <a:cubicBezTo>
                  <a:pt x="17374" y="0"/>
                  <a:pt x="17446" y="70"/>
                  <a:pt x="17446" y="156"/>
                </a:cubicBezTo>
                <a:lnTo>
                  <a:pt x="17446" y="9988"/>
                </a:lnTo>
                <a:lnTo>
                  <a:pt x="21600" y="10301"/>
                </a:lnTo>
                <a:lnTo>
                  <a:pt x="17446" y="10613"/>
                </a:lnTo>
                <a:lnTo>
                  <a:pt x="17446" y="21444"/>
                </a:lnTo>
                <a:cubicBezTo>
                  <a:pt x="17446" y="21530"/>
                  <a:pt x="17374" y="21600"/>
                  <a:pt x="17285" y="21600"/>
                </a:cubicBezTo>
                <a:lnTo>
                  <a:pt x="161" y="21600"/>
                </a:lnTo>
                <a:cubicBezTo>
                  <a:pt x="72" y="21600"/>
                  <a:pt x="0" y="21530"/>
                  <a:pt x="0" y="21444"/>
                </a:cubicBezTo>
                <a:lnTo>
                  <a:pt x="0" y="156"/>
                </a:lnTo>
                <a:cubicBezTo>
                  <a:pt x="0" y="70"/>
                  <a:pt x="72" y="0"/>
                  <a:pt x="161" y="0"/>
                </a:cubicBezTo>
                <a:lnTo>
                  <a:pt x="17285" y="0"/>
                </a:lnTo>
                <a:close/>
              </a:path>
            </a:pathLst>
          </a:custGeom>
          <a:solidFill>
            <a:srgbClr val="EC5D5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584200">
              <a:defRPr sz="4000">
                <a:solidFill>
                  <a:srgbClr val="C82506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284" name="Shape 284"/>
          <p:cNvSpPr/>
          <p:nvPr/>
        </p:nvSpPr>
        <p:spPr>
          <a:xfrm>
            <a:off x="1203346" y="412750"/>
            <a:ext cx="6610308" cy="821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Hello,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Happy Birthday!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My name is ….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My nationality is….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I speak…….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I am 9 years old.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How old are you?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I don’t understand.</a:t>
            </a:r>
            <a:endParaRPr sz="59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900">
                <a:solidFill>
                  <a:srgbClr val="FFFFFF"/>
                </a:solidFill>
              </a:rPr>
              <a:t>Goodbye!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 idx="4294967295"/>
          </p:nvPr>
        </p:nvSpPr>
        <p:spPr>
          <a:xfrm>
            <a:off x="1269999" y="25400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二</a:t>
            </a:r>
          </a:p>
        </p:txBody>
      </p:sp>
      <p:pic>
        <p:nvPicPr>
          <p:cNvPr id="6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3600" y="2971800"/>
            <a:ext cx="3810000" cy="48641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二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三四五六七八九十</a:t>
            </a:r>
          </a:p>
        </p:txBody>
      </p:sp>
      <p:sp>
        <p:nvSpPr>
          <p:cNvPr id="71" name="Shape 71"/>
          <p:cNvSpPr/>
          <p:nvPr/>
        </p:nvSpPr>
        <p:spPr>
          <a:xfrm>
            <a:off x="1226046" y="450849"/>
            <a:ext cx="1662708" cy="707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100"/>
              <a:t>liǎng</a:t>
            </a:r>
            <a:endParaRPr sz="5100"/>
          </a:p>
          <a:p>
            <a:pPr lvl="0">
              <a:defRPr sz="1800"/>
            </a:pPr>
            <a:r>
              <a:rPr sz="5100"/>
              <a:t>sān</a:t>
            </a:r>
            <a:endParaRPr sz="5100"/>
          </a:p>
          <a:p>
            <a:pPr lvl="0">
              <a:defRPr sz="1800"/>
            </a:pPr>
            <a:r>
              <a:rPr sz="5100"/>
              <a:t>sì</a:t>
            </a:r>
            <a:endParaRPr sz="5100"/>
          </a:p>
          <a:p>
            <a:pPr lvl="0">
              <a:defRPr sz="1800"/>
            </a:pPr>
            <a:r>
              <a:rPr sz="5100"/>
              <a:t>wǔ</a:t>
            </a:r>
            <a:endParaRPr sz="5100"/>
          </a:p>
          <a:p>
            <a:pPr lvl="0">
              <a:defRPr sz="1800"/>
            </a:pPr>
            <a:r>
              <a:rPr sz="5100"/>
              <a:t>liù</a:t>
            </a:r>
            <a:endParaRPr sz="5100"/>
          </a:p>
          <a:p>
            <a:pPr lvl="0">
              <a:defRPr sz="1800"/>
            </a:pPr>
            <a:r>
              <a:rPr sz="5100"/>
              <a:t>qī</a:t>
            </a:r>
            <a:endParaRPr sz="5100"/>
          </a:p>
          <a:p>
            <a:pPr lvl="0">
              <a:defRPr sz="1800"/>
            </a:pPr>
            <a:r>
              <a:rPr sz="5100"/>
              <a:t>bā</a:t>
            </a:r>
            <a:endParaRPr sz="5100"/>
          </a:p>
          <a:p>
            <a:pPr lvl="0">
              <a:defRPr sz="1800"/>
            </a:pPr>
            <a:r>
              <a:rPr sz="5100"/>
              <a:t>jiǔ</a:t>
            </a:r>
            <a:endParaRPr sz="5100"/>
          </a:p>
          <a:p>
            <a:pPr lvl="0">
              <a:defRPr sz="1800"/>
            </a:pPr>
            <a:r>
              <a:rPr sz="5100"/>
              <a:t>shí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 idx="4294967295"/>
          </p:nvPr>
        </p:nvSpPr>
        <p:spPr>
          <a:xfrm>
            <a:off x="1244599" y="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三</a:t>
            </a:r>
          </a:p>
        </p:txBody>
      </p:sp>
      <p:pic>
        <p:nvPicPr>
          <p:cNvPr id="7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0" y="2514600"/>
            <a:ext cx="8134350" cy="54229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三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四五六七八九十</a:t>
            </a:r>
          </a:p>
        </p:txBody>
      </p:sp>
      <p:sp>
        <p:nvSpPr>
          <p:cNvPr id="76" name="Shape 76"/>
          <p:cNvSpPr/>
          <p:nvPr/>
        </p:nvSpPr>
        <p:spPr>
          <a:xfrm>
            <a:off x="7906246" y="781050"/>
            <a:ext cx="115859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sān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 idx="4294967295"/>
          </p:nvPr>
        </p:nvSpPr>
        <p:spPr>
          <a:xfrm>
            <a:off x="1269999" y="25400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四</a:t>
            </a:r>
          </a:p>
        </p:txBody>
      </p:sp>
      <p:pic>
        <p:nvPicPr>
          <p:cNvPr id="7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2971800"/>
            <a:ext cx="6756400" cy="454818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一二三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四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五六七八九十</a:t>
            </a:r>
          </a:p>
        </p:txBody>
      </p:sp>
      <p:sp>
        <p:nvSpPr>
          <p:cNvPr id="81" name="Shape 81"/>
          <p:cNvSpPr/>
          <p:nvPr/>
        </p:nvSpPr>
        <p:spPr>
          <a:xfrm>
            <a:off x="7550646" y="1035050"/>
            <a:ext cx="61810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sì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 idx="4294967295"/>
          </p:nvPr>
        </p:nvSpPr>
        <p:spPr>
          <a:xfrm>
            <a:off x="1269999" y="25400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五</a:t>
            </a:r>
          </a:p>
        </p:txBody>
      </p:sp>
      <p:pic>
        <p:nvPicPr>
          <p:cNvPr id="8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5800" y="2743200"/>
            <a:ext cx="6350000" cy="51181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一二三四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五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六七八九十</a:t>
            </a:r>
          </a:p>
        </p:txBody>
      </p:sp>
      <p:sp>
        <p:nvSpPr>
          <p:cNvPr id="86" name="Shape 86"/>
          <p:cNvSpPr/>
          <p:nvPr/>
        </p:nvSpPr>
        <p:spPr>
          <a:xfrm>
            <a:off x="7706590" y="1212850"/>
            <a:ext cx="94226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wǔ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 idx="4294967295"/>
          </p:nvPr>
        </p:nvSpPr>
        <p:spPr>
          <a:xfrm>
            <a:off x="1269999" y="25400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六</a:t>
            </a:r>
          </a:p>
        </p:txBody>
      </p:sp>
      <p:pic>
        <p:nvPicPr>
          <p:cNvPr id="8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400" y="3048000"/>
            <a:ext cx="7112000" cy="47879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一二三四五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六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七八九十</a:t>
            </a:r>
          </a:p>
        </p:txBody>
      </p:sp>
      <p:sp>
        <p:nvSpPr>
          <p:cNvPr id="91" name="Shape 91"/>
          <p:cNvSpPr/>
          <p:nvPr/>
        </p:nvSpPr>
        <p:spPr>
          <a:xfrm>
            <a:off x="8024090" y="1301750"/>
            <a:ext cx="76231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liù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 idx="4294967295"/>
          </p:nvPr>
        </p:nvSpPr>
        <p:spPr>
          <a:xfrm>
            <a:off x="1269999" y="254000"/>
            <a:ext cx="10464802" cy="2438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marR="0" defTabSz="914400">
              <a:defRPr sz="14400">
                <a:solidFill>
                  <a:srgbClr val="000000"/>
                </a:solidFill>
                <a:uFillTx/>
                <a:latin typeface="Heiti SC Light"/>
                <a:ea typeface="Heiti SC Light"/>
                <a:cs typeface="Heiti SC Light"/>
                <a:sym typeface="Heiti SC Light"/>
              </a:defRPr>
            </a:lvl1pPr>
          </a:lstStyle>
          <a:p>
            <a:pPr lvl="0">
              <a:defRPr sz="1800"/>
            </a:pPr>
            <a:r>
              <a:rPr sz="14400"/>
              <a:t>七</a:t>
            </a:r>
          </a:p>
        </p:txBody>
      </p:sp>
      <p:pic>
        <p:nvPicPr>
          <p:cNvPr id="9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0" y="3124200"/>
            <a:ext cx="8128000" cy="47244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2006600" y="7924800"/>
            <a:ext cx="9248140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/>
            </a:pP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一二三四五六</a:t>
            </a:r>
            <a:r>
              <a:rPr sz="7200">
                <a:solidFill>
                  <a:srgbClr val="FF0000"/>
                </a:solidFill>
                <a:latin typeface="Heiti SC Light"/>
                <a:ea typeface="Heiti SC Light"/>
                <a:cs typeface="Heiti SC Light"/>
                <a:sym typeface="Heiti SC Light"/>
              </a:rPr>
              <a:t>七</a:t>
            </a:r>
            <a:r>
              <a:rPr sz="7200">
                <a:latin typeface="Heiti SC Light"/>
                <a:ea typeface="Heiti SC Light"/>
                <a:cs typeface="Heiti SC Light"/>
                <a:sym typeface="Heiti SC Light"/>
              </a:rPr>
              <a:t>八九十</a:t>
            </a:r>
          </a:p>
        </p:txBody>
      </p:sp>
      <p:sp>
        <p:nvSpPr>
          <p:cNvPr id="96" name="Shape 96"/>
          <p:cNvSpPr/>
          <p:nvPr/>
        </p:nvSpPr>
        <p:spPr>
          <a:xfrm>
            <a:off x="7973290" y="1365250"/>
            <a:ext cx="72721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 lvl="0">
              <a:defRPr sz="1800"/>
            </a:pPr>
            <a:r>
              <a:rPr sz="5100"/>
              <a:t>qī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eorgia"/>
        <a:ea typeface="Georgia"/>
        <a:cs typeface="Georg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eorgia"/>
        <a:ea typeface="Georgia"/>
        <a:cs typeface="Georg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