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Civ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8DA8A9"/>
                </a:solidFill>
                <a:uFill>
                  <a:solidFill>
                    <a:srgbClr val="8DA8A9"/>
                  </a:solidFill>
                </a:uFill>
              </a:rPr>
              <a:t>Title Text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88327" indent="-273050">
              <a:spcBef>
                <a:spcPts val="700"/>
              </a:spcBef>
              <a:buClr>
                <a:srgbClr val="D6BF00"/>
              </a:buClr>
              <a:buFont typeface="Wingdings"/>
              <a:buChar char=""/>
              <a:defRPr sz="30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defRPr>
            </a:lvl2pPr>
            <a:lvl3pPr marL="862964" indent="-228599">
              <a:spcBef>
                <a:spcPts val="600"/>
              </a:spcBef>
              <a:buClr>
                <a:srgbClr val="9DBBBC"/>
              </a:buClr>
              <a:buChar char=""/>
              <a:defRPr sz="2800"/>
            </a:lvl3pPr>
            <a:lvl4pPr marL="1137602" indent="-228600">
              <a:spcBef>
                <a:spcPts val="600"/>
              </a:spcBef>
              <a:buClr>
                <a:srgbClr val="9E8E83"/>
              </a:buClr>
              <a:buFont typeface="Wingdings"/>
              <a:buChar char=""/>
              <a:defRPr sz="28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defRPr>
            </a:lvl4pPr>
            <a:lvl5pPr marL="1412239" indent="-228600">
              <a:spcBef>
                <a:spcPts val="600"/>
              </a:spcBef>
              <a:buClr>
                <a:srgbClr val="9FBC9E"/>
              </a:buClr>
              <a:buFont typeface="Georgia"/>
              <a:buChar char="•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  <a:endParaRPr sz="3800">
              <a:uFill>
                <a:solidFill/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rPr>
              <a:t>Body Level Two</a:t>
            </a:r>
            <a:endParaRPr sz="3000">
              <a:solidFill>
                <a:srgbClr val="777F98"/>
              </a:solidFill>
              <a:uFill>
                <a:solidFill>
                  <a:srgbClr val="777F98"/>
                </a:solidFill>
              </a:uFill>
            </a:endParaRP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  <a:endParaRPr sz="2800">
              <a:uFill>
                <a:solidFill/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rPr>
              <a:t>Body Level Four</a:t>
            </a:r>
            <a:endParaRPr sz="2800">
              <a:solidFill>
                <a:srgbClr val="777F98"/>
              </a:solidFill>
              <a:uFill>
                <a:solidFill>
                  <a:srgbClr val="777F98"/>
                </a:solidFill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A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9537700"/>
            <a:ext cx="13004800" cy="2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13004800" cy="19823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215900" cy="9753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12788900" y="0"/>
            <a:ext cx="215900" cy="9753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" name="Shape 6"/>
          <p:cNvSpPr/>
          <p:nvPr/>
        </p:nvSpPr>
        <p:spPr>
          <a:xfrm>
            <a:off x="212231" y="9080500"/>
            <a:ext cx="12562276" cy="440267"/>
          </a:xfrm>
          <a:prstGeom prst="rect">
            <a:avLst/>
          </a:prstGeom>
          <a:solidFill>
            <a:srgbClr val="9DBBB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215900" y="221262"/>
            <a:ext cx="12562276" cy="9311077"/>
          </a:xfrm>
          <a:prstGeom prst="rect">
            <a:avLst/>
          </a:prstGeom>
          <a:ln>
            <a:solidFill>
              <a:srgbClr val="8DA8A9"/>
            </a:solidFill>
            <a:miter lim="400000"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215900" y="1815253"/>
            <a:ext cx="12562276" cy="2259"/>
          </a:xfrm>
          <a:prstGeom prst="line">
            <a:avLst/>
          </a:prstGeom>
          <a:ln>
            <a:solidFill>
              <a:srgbClr val="8DA8A9"/>
            </a:solidFill>
            <a:prstDash val="sysDash"/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" name="Shape 9"/>
          <p:cNvSpPr/>
          <p:nvPr/>
        </p:nvSpPr>
        <p:spPr>
          <a:xfrm>
            <a:off x="6070599" y="1359182"/>
            <a:ext cx="863602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5875" cap="rnd">
            <a:round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6204373" y="1494648"/>
            <a:ext cx="596901" cy="598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50800" cap="rnd">
            <a:solidFill>
              <a:srgbClr val="8DA8A9"/>
            </a:solidFill>
            <a:round/>
          </a:ln>
        </p:spPr>
        <p:txBody>
          <a:bodyPr lIns="0" tIns="0" rIns="0" bIns="0" anchor="ctr"/>
          <a:lstStyle/>
          <a:p>
            <a:pPr lvl="0" marL="57799" marR="57799" defTabSz="6477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428977" y="0"/>
            <a:ext cx="12141201" cy="140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8DA8A9"/>
                </a:solidFill>
                <a:uFill>
                  <a:solidFill>
                    <a:srgbClr val="8DA8A9"/>
                  </a:solidFill>
                </a:u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428977" y="2171700"/>
            <a:ext cx="12141201" cy="758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588327" indent="-273050">
              <a:spcBef>
                <a:spcPts val="700"/>
              </a:spcBef>
              <a:buClr>
                <a:srgbClr val="D6BF00"/>
              </a:buClr>
              <a:buFont typeface="Wingdings"/>
              <a:buChar char=""/>
              <a:defRPr sz="30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defRPr>
            </a:lvl2pPr>
            <a:lvl3pPr marL="862964" indent="-228599">
              <a:spcBef>
                <a:spcPts val="600"/>
              </a:spcBef>
              <a:buClr>
                <a:srgbClr val="9DBBBC"/>
              </a:buClr>
              <a:buChar char=""/>
              <a:defRPr sz="2800"/>
            </a:lvl3pPr>
            <a:lvl4pPr marL="1137602" indent="-228600">
              <a:spcBef>
                <a:spcPts val="600"/>
              </a:spcBef>
              <a:buClr>
                <a:srgbClr val="9E8E83"/>
              </a:buClr>
              <a:buFont typeface="Wingdings"/>
              <a:buChar char=""/>
              <a:defRPr sz="28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defRPr>
            </a:lvl4pPr>
            <a:lvl5pPr marL="1412239" indent="-228600">
              <a:spcBef>
                <a:spcPts val="600"/>
              </a:spcBef>
              <a:buClr>
                <a:srgbClr val="9FBC9E"/>
              </a:buClr>
              <a:buFont typeface="Georgia"/>
              <a:buChar char="•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  <a:endParaRPr sz="3800">
              <a:uFill>
                <a:solidFill/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rPr>
              <a:t>Body Level Two</a:t>
            </a:r>
            <a:endParaRPr sz="3000">
              <a:solidFill>
                <a:srgbClr val="777F98"/>
              </a:solidFill>
              <a:uFill>
                <a:solidFill>
                  <a:srgbClr val="777F98"/>
                </a:solidFill>
              </a:uFill>
            </a:endParaRP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  <a:endParaRPr sz="2800">
              <a:uFill>
                <a:solidFill/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rPr>
              <a:t>Body Level Four</a:t>
            </a:r>
            <a:endParaRPr sz="2800">
              <a:solidFill>
                <a:srgbClr val="777F98"/>
              </a:solidFill>
              <a:uFill>
                <a:solidFill>
                  <a:srgbClr val="777F98"/>
                </a:solidFill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26572" y="1562523"/>
            <a:ext cx="405843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2200">
                <a:solidFill>
                  <a:srgbClr val="8DA8A9"/>
                </a:solidFill>
                <a:uFill>
                  <a:solidFill>
                    <a:srgbClr val="8DA8A9"/>
                  </a:solidFill>
                </a:u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 marL="57799" marR="57799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1pPr>
      <a:lvl2pPr marL="57799" marR="57799" indent="2286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2pPr>
      <a:lvl3pPr marL="57799" marR="57799" indent="4572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3pPr>
      <a:lvl4pPr marL="57799" marR="57799" indent="6858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4pPr>
      <a:lvl5pPr marL="57799" marR="57799" indent="9144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5pPr>
      <a:lvl6pPr marL="57799" marR="57799" indent="11430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6pPr>
      <a:lvl7pPr marL="57799" marR="57799" indent="13716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7pPr>
      <a:lvl8pPr marL="57799" marR="57799" indent="16002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8pPr>
      <a:lvl9pPr marL="57799" marR="57799" indent="1828800" algn="ctr" defTabSz="1295400">
        <a:defRPr sz="4600">
          <a:solidFill>
            <a:srgbClr val="8DA8A9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9pPr>
    </p:titleStyle>
    <p:bodyStyle>
      <a:lvl1pPr marL="313690" marR="57799" indent="-273050" defTabSz="1295400">
        <a:spcBef>
          <a:spcPts val="800"/>
        </a:spcBef>
        <a:buClr>
          <a:srgbClr val="DB795B"/>
        </a:buClr>
        <a:buSzPct val="85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1pPr>
      <a:lvl2pPr marL="661140" marR="57799" indent="-345863" defTabSz="1295400">
        <a:spcBef>
          <a:spcPts val="800"/>
        </a:spcBef>
        <a:buClr>
          <a:srgbClr val="DB795B"/>
        </a:buClr>
        <a:buSzPct val="70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2pPr>
      <a:lvl3pPr marL="944607" marR="57799" indent="-310242" defTabSz="1295400">
        <a:spcBef>
          <a:spcPts val="800"/>
        </a:spcBef>
        <a:buClr>
          <a:srgbClr val="DB795B"/>
        </a:buClr>
        <a:buSzPct val="75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3pPr>
      <a:lvl4pPr marL="1219245" marR="57799" indent="-310242" defTabSz="1295400">
        <a:spcBef>
          <a:spcPts val="800"/>
        </a:spcBef>
        <a:buClr>
          <a:srgbClr val="DB795B"/>
        </a:buClr>
        <a:buSzPct val="70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4pPr>
      <a:lvl5pPr marL="1493882" marR="57799" indent="-310242" defTabSz="1295400">
        <a:spcBef>
          <a:spcPts val="800"/>
        </a:spcBef>
        <a:buClr>
          <a:srgbClr val="DB795B"/>
        </a:buClr>
        <a:buSzPct val="100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5pPr>
      <a:lvl6pPr marL="1493882" marR="57799" indent="-310242" defTabSz="1295400">
        <a:spcBef>
          <a:spcPts val="800"/>
        </a:spcBef>
        <a:buClr>
          <a:srgbClr val="DB795B"/>
        </a:buClr>
        <a:buSzPct val="100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6pPr>
      <a:lvl7pPr marL="1493882" marR="57799" indent="-310242" defTabSz="1295400">
        <a:spcBef>
          <a:spcPts val="800"/>
        </a:spcBef>
        <a:buClr>
          <a:srgbClr val="DB795B"/>
        </a:buClr>
        <a:buSzPct val="100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7pPr>
      <a:lvl8pPr marL="1493882" marR="57799" indent="-310242" defTabSz="1295400">
        <a:spcBef>
          <a:spcPts val="800"/>
        </a:spcBef>
        <a:buClr>
          <a:srgbClr val="DB795B"/>
        </a:buClr>
        <a:buSzPct val="100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8pPr>
      <a:lvl9pPr marL="1493882" marR="57799" indent="-310242" defTabSz="1295400">
        <a:spcBef>
          <a:spcPts val="800"/>
        </a:spcBef>
        <a:buClr>
          <a:srgbClr val="DB795B"/>
        </a:buClr>
        <a:buSzPct val="100000"/>
        <a:buFont typeface="Wingdings 2"/>
        <a:buChar char=""/>
        <a:defRPr sz="3800">
          <a:uFill>
            <a:solidFill/>
          </a:uFill>
          <a:latin typeface="+mn-lt"/>
          <a:ea typeface="+mn-ea"/>
          <a:cs typeface="+mn-cs"/>
          <a:sym typeface="Georgia"/>
        </a:defRPr>
      </a:lvl9pPr>
    </p:bodyStyle>
    <p:otherStyle>
      <a:lvl1pPr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1pPr>
      <a:lvl2pPr indent="2286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2pPr>
      <a:lvl3pPr indent="4572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3pPr>
      <a:lvl4pPr indent="6858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4pPr>
      <a:lvl5pPr indent="9144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5pPr>
      <a:lvl6pPr indent="11430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6pPr>
      <a:lvl7pPr indent="13716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7pPr>
      <a:lvl8pPr indent="16002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8pPr>
      <a:lvl9pPr indent="1828800" algn="ctr" defTabSz="825500">
        <a:defRPr sz="2200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676400" y="8636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Week 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425450" y="6883400"/>
            <a:ext cx="7251700" cy="1473200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425450" y="4673600"/>
            <a:ext cx="7251700" cy="1473200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596900" y="2463800"/>
            <a:ext cx="7251700" cy="1473200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596900" y="406400"/>
            <a:ext cx="7251700" cy="1473200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06" name="Shape 106"/>
          <p:cNvSpPr/>
          <p:nvPr>
            <p:ph type="title"/>
          </p:nvPr>
        </p:nvSpPr>
        <p:spPr>
          <a:xfrm>
            <a:off x="-1181100" y="-762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I am American.</a:t>
            </a:r>
          </a:p>
        </p:txBody>
      </p:sp>
      <p:sp>
        <p:nvSpPr>
          <p:cNvPr id="107" name="Shape 107"/>
          <p:cNvSpPr/>
          <p:nvPr/>
        </p:nvSpPr>
        <p:spPr>
          <a:xfrm>
            <a:off x="-1181100" y="19812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I am English.</a:t>
            </a:r>
          </a:p>
        </p:txBody>
      </p:sp>
      <p:sp>
        <p:nvSpPr>
          <p:cNvPr id="108" name="Shape 108"/>
          <p:cNvSpPr/>
          <p:nvPr/>
        </p:nvSpPr>
        <p:spPr>
          <a:xfrm>
            <a:off x="-1181100" y="4191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I am Chinese.</a:t>
            </a:r>
          </a:p>
        </p:txBody>
      </p:sp>
      <p:sp>
        <p:nvSpPr>
          <p:cNvPr id="109" name="Shape 109"/>
          <p:cNvSpPr/>
          <p:nvPr/>
        </p:nvSpPr>
        <p:spPr>
          <a:xfrm>
            <a:off x="-1181100" y="64008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8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I am Japanese.</a:t>
            </a:r>
          </a:p>
        </p:txBody>
      </p:sp>
      <p:sp>
        <p:nvSpPr>
          <p:cNvPr id="110" name="Shape 110"/>
          <p:cNvSpPr/>
          <p:nvPr/>
        </p:nvSpPr>
        <p:spPr>
          <a:xfrm>
            <a:off x="8507610" y="311149"/>
            <a:ext cx="167640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10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0000"/>
              <a:t>人</a:t>
            </a:r>
          </a:p>
        </p:txBody>
      </p:sp>
      <p:sp>
        <p:nvSpPr>
          <p:cNvPr id="111" name="Shape 111"/>
          <p:cNvSpPr/>
          <p:nvPr/>
        </p:nvSpPr>
        <p:spPr>
          <a:xfrm>
            <a:off x="8507610" y="2368550"/>
            <a:ext cx="16764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10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0000"/>
              <a:t>人</a:t>
            </a:r>
          </a:p>
        </p:txBody>
      </p:sp>
      <p:sp>
        <p:nvSpPr>
          <p:cNvPr id="112" name="Shape 112"/>
          <p:cNvSpPr/>
          <p:nvPr/>
        </p:nvSpPr>
        <p:spPr>
          <a:xfrm>
            <a:off x="8507610" y="4483100"/>
            <a:ext cx="16764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10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0000"/>
              <a:t>人</a:t>
            </a:r>
          </a:p>
        </p:txBody>
      </p:sp>
      <p:sp>
        <p:nvSpPr>
          <p:cNvPr id="113" name="Shape 113"/>
          <p:cNvSpPr/>
          <p:nvPr/>
        </p:nvSpPr>
        <p:spPr>
          <a:xfrm>
            <a:off x="8609210" y="6788150"/>
            <a:ext cx="16764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10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10000"/>
              <a:t>人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xi_2336535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3009900"/>
            <a:ext cx="10574415" cy="660048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3403600" y="177800"/>
            <a:ext cx="4583113" cy="439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9" y="0"/>
                </a:moveTo>
                <a:cubicBezTo>
                  <a:pt x="366" y="0"/>
                  <a:pt x="0" y="382"/>
                  <a:pt x="0" y="854"/>
                </a:cubicBezTo>
                <a:lnTo>
                  <a:pt x="0" y="16251"/>
                </a:lnTo>
                <a:cubicBezTo>
                  <a:pt x="0" y="16723"/>
                  <a:pt x="366" y="17105"/>
                  <a:pt x="819" y="17105"/>
                </a:cubicBezTo>
                <a:lnTo>
                  <a:pt x="8367" y="17105"/>
                </a:lnTo>
                <a:lnTo>
                  <a:pt x="10007" y="21600"/>
                </a:lnTo>
                <a:lnTo>
                  <a:pt x="11649" y="17105"/>
                </a:lnTo>
                <a:lnTo>
                  <a:pt x="20781" y="17105"/>
                </a:lnTo>
                <a:cubicBezTo>
                  <a:pt x="21234" y="17105"/>
                  <a:pt x="21600" y="16723"/>
                  <a:pt x="21600" y="16251"/>
                </a:cubicBezTo>
                <a:lnTo>
                  <a:pt x="21600" y="854"/>
                </a:lnTo>
                <a:cubicBezTo>
                  <a:pt x="21600" y="382"/>
                  <a:pt x="21234" y="0"/>
                  <a:pt x="20781" y="0"/>
                </a:cubicBezTo>
                <a:lnTo>
                  <a:pt x="81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4176762" y="1006665"/>
            <a:ext cx="3352801" cy="75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我是中国人</a:t>
            </a:r>
          </a:p>
        </p:txBody>
      </p:sp>
      <p:sp>
        <p:nvSpPr>
          <p:cNvPr id="118" name="Shape 118"/>
          <p:cNvSpPr/>
          <p:nvPr/>
        </p:nvSpPr>
        <p:spPr>
          <a:xfrm>
            <a:off x="4216244" y="1612899"/>
            <a:ext cx="238483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5900"/>
              </a:lnSpc>
              <a:defRPr sz="3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Zhōng guó</a:t>
            </a:r>
          </a:p>
        </p:txBody>
      </p:sp>
      <p:sp>
        <p:nvSpPr>
          <p:cNvPr id="119" name="Shape 119"/>
          <p:cNvSpPr/>
          <p:nvPr/>
        </p:nvSpPr>
        <p:spPr>
          <a:xfrm>
            <a:off x="6787951" y="1676400"/>
            <a:ext cx="756742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rén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xi_2336535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3009900"/>
            <a:ext cx="10574415" cy="660048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403600" y="177800"/>
            <a:ext cx="5240338" cy="347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7" y="0"/>
                </a:moveTo>
                <a:cubicBezTo>
                  <a:pt x="320" y="0"/>
                  <a:pt x="0" y="483"/>
                  <a:pt x="0" y="1079"/>
                </a:cubicBezTo>
                <a:lnTo>
                  <a:pt x="0" y="14845"/>
                </a:lnTo>
                <a:cubicBezTo>
                  <a:pt x="0" y="15442"/>
                  <a:pt x="320" y="15924"/>
                  <a:pt x="717" y="15924"/>
                </a:cubicBezTo>
                <a:lnTo>
                  <a:pt x="7317" y="15924"/>
                </a:lnTo>
                <a:lnTo>
                  <a:pt x="8752" y="21600"/>
                </a:lnTo>
                <a:lnTo>
                  <a:pt x="10188" y="15924"/>
                </a:lnTo>
                <a:lnTo>
                  <a:pt x="20882" y="15924"/>
                </a:lnTo>
                <a:cubicBezTo>
                  <a:pt x="21278" y="15924"/>
                  <a:pt x="21600" y="15442"/>
                  <a:pt x="21600" y="14845"/>
                </a:cubicBezTo>
                <a:lnTo>
                  <a:pt x="21600" y="1079"/>
                </a:lnTo>
                <a:cubicBezTo>
                  <a:pt x="21600" y="483"/>
                  <a:pt x="21278" y="0"/>
                  <a:pt x="20882" y="0"/>
                </a:cubicBezTo>
                <a:lnTo>
                  <a:pt x="717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3668762" y="539812"/>
            <a:ext cx="4368801" cy="95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我说中国话</a:t>
            </a:r>
          </a:p>
        </p:txBody>
      </p:sp>
      <p:sp>
        <p:nvSpPr>
          <p:cNvPr id="124" name="Shape 124"/>
          <p:cNvSpPr/>
          <p:nvPr/>
        </p:nvSpPr>
        <p:spPr>
          <a:xfrm>
            <a:off x="3504195" y="1606549"/>
            <a:ext cx="47955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400"/>
              <a:t>Wǒ </a:t>
            </a:r>
            <a:r>
              <a:rPr sz="3400">
                <a:solidFill>
                  <a:srgbClr val="FFFFFF"/>
                </a:solidFill>
              </a:rPr>
              <a:t>shuō</a:t>
            </a:r>
            <a:r>
              <a:rPr sz="3400"/>
              <a:t> zhōng guó huà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358900" y="-177800"/>
            <a:ext cx="3937000" cy="4862215"/>
          </a:xfrm>
          <a:prstGeom prst="rect">
            <a:avLst/>
          </a:prstGeom>
        </p:spPr>
        <p:txBody>
          <a:bodyPr/>
          <a:lstStyle>
            <a:lvl1pPr>
              <a:defRPr sz="30000"/>
            </a:lvl1pPr>
          </a:lstStyle>
          <a:p>
            <a:pPr lvl="0">
              <a:defRPr sz="1800"/>
            </a:pPr>
            <a:r>
              <a:rPr sz="30000"/>
              <a:t>说</a:t>
            </a:r>
          </a:p>
        </p:txBody>
      </p:sp>
      <p:sp>
        <p:nvSpPr>
          <p:cNvPr id="127" name="Shape 127"/>
          <p:cNvSpPr/>
          <p:nvPr/>
        </p:nvSpPr>
        <p:spPr>
          <a:xfrm>
            <a:off x="2609713" y="3879849"/>
            <a:ext cx="1794205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C82506"/>
                </a:solidFill>
              </a:rPr>
              <a:t>shuō</a:t>
            </a:r>
          </a:p>
        </p:txBody>
      </p:sp>
      <p:pic>
        <p:nvPicPr>
          <p:cNvPr id="12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6764" y="201711"/>
            <a:ext cx="5086351" cy="508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1764" y="4894361"/>
            <a:ext cx="31369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3833" y="449833"/>
            <a:ext cx="1437134" cy="143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64" y="5142011"/>
            <a:ext cx="3600451" cy="3600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1664" y="5688111"/>
            <a:ext cx="3816351" cy="3816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622300" y="1689100"/>
            <a:ext cx="2751138" cy="3314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5" y="0"/>
                </a:moveTo>
                <a:cubicBezTo>
                  <a:pt x="610" y="0"/>
                  <a:pt x="0" y="507"/>
                  <a:pt x="0" y="1133"/>
                </a:cubicBezTo>
                <a:lnTo>
                  <a:pt x="0" y="15584"/>
                </a:lnTo>
                <a:cubicBezTo>
                  <a:pt x="0" y="16211"/>
                  <a:pt x="610" y="16717"/>
                  <a:pt x="1365" y="16717"/>
                </a:cubicBezTo>
                <a:lnTo>
                  <a:pt x="7556" y="16717"/>
                </a:lnTo>
                <a:lnTo>
                  <a:pt x="10289" y="21600"/>
                </a:lnTo>
                <a:lnTo>
                  <a:pt x="13025" y="16717"/>
                </a:lnTo>
                <a:lnTo>
                  <a:pt x="20232" y="16717"/>
                </a:lnTo>
                <a:cubicBezTo>
                  <a:pt x="20987" y="16717"/>
                  <a:pt x="21600" y="16211"/>
                  <a:pt x="21600" y="15584"/>
                </a:cubicBezTo>
                <a:lnTo>
                  <a:pt x="21600" y="1133"/>
                </a:lnTo>
                <a:cubicBezTo>
                  <a:pt x="21600" y="507"/>
                  <a:pt x="20987" y="0"/>
                  <a:pt x="20232" y="0"/>
                </a:cubicBezTo>
                <a:lnTo>
                  <a:pt x="136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887462" y="2051112"/>
            <a:ext cx="1816101" cy="95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我说</a:t>
            </a:r>
          </a:p>
        </p:txBody>
      </p:sp>
      <p:sp>
        <p:nvSpPr>
          <p:cNvPr id="136" name="Shape 136"/>
          <p:cNvSpPr/>
          <p:nvPr/>
        </p:nvSpPr>
        <p:spPr>
          <a:xfrm>
            <a:off x="886358" y="3035299"/>
            <a:ext cx="181830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Wǒ shuō</a:t>
            </a:r>
          </a:p>
        </p:txBody>
      </p:sp>
      <p:sp>
        <p:nvSpPr>
          <p:cNvPr id="137" name="Shape 137"/>
          <p:cNvSpPr/>
          <p:nvPr/>
        </p:nvSpPr>
        <p:spPr>
          <a:xfrm>
            <a:off x="7442200" y="1739900"/>
            <a:ext cx="3056732" cy="307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8" y="0"/>
                </a:moveTo>
                <a:cubicBezTo>
                  <a:pt x="549" y="0"/>
                  <a:pt x="0" y="546"/>
                  <a:pt x="0" y="1222"/>
                </a:cubicBezTo>
                <a:lnTo>
                  <a:pt x="0" y="15112"/>
                </a:lnTo>
                <a:cubicBezTo>
                  <a:pt x="0" y="15788"/>
                  <a:pt x="549" y="16334"/>
                  <a:pt x="1228" y="16334"/>
                </a:cubicBezTo>
                <a:lnTo>
                  <a:pt x="6801" y="16334"/>
                </a:lnTo>
                <a:lnTo>
                  <a:pt x="9260" y="21600"/>
                </a:lnTo>
                <a:lnTo>
                  <a:pt x="11723" y="16334"/>
                </a:lnTo>
                <a:lnTo>
                  <a:pt x="20369" y="16334"/>
                </a:lnTo>
                <a:cubicBezTo>
                  <a:pt x="21048" y="16334"/>
                  <a:pt x="21600" y="15788"/>
                  <a:pt x="21600" y="15112"/>
                </a:cubicBezTo>
                <a:lnTo>
                  <a:pt x="21600" y="1222"/>
                </a:lnTo>
                <a:cubicBezTo>
                  <a:pt x="21600" y="546"/>
                  <a:pt x="21048" y="0"/>
                  <a:pt x="20369" y="0"/>
                </a:cubicBezTo>
                <a:lnTo>
                  <a:pt x="122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7707362" y="2101912"/>
            <a:ext cx="1816101" cy="95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你说</a:t>
            </a:r>
          </a:p>
        </p:txBody>
      </p:sp>
      <p:sp>
        <p:nvSpPr>
          <p:cNvPr id="139" name="Shape 139"/>
          <p:cNvSpPr/>
          <p:nvPr/>
        </p:nvSpPr>
        <p:spPr>
          <a:xfrm>
            <a:off x="7923795" y="3086099"/>
            <a:ext cx="16024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Nǐ shuō</a:t>
            </a:r>
          </a:p>
        </p:txBody>
      </p:sp>
      <p:sp>
        <p:nvSpPr>
          <p:cNvPr id="140" name="Shape 140"/>
          <p:cNvSpPr/>
          <p:nvPr/>
        </p:nvSpPr>
        <p:spPr>
          <a:xfrm>
            <a:off x="1598612" y="571499"/>
            <a:ext cx="216161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I speak</a:t>
            </a:r>
          </a:p>
        </p:txBody>
      </p:sp>
      <p:sp>
        <p:nvSpPr>
          <p:cNvPr id="141" name="Shape 141"/>
          <p:cNvSpPr/>
          <p:nvPr/>
        </p:nvSpPr>
        <p:spPr>
          <a:xfrm>
            <a:off x="7289390" y="698499"/>
            <a:ext cx="53945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You speak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8487" y="0"/>
            <a:ext cx="97536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228600" y="1790700"/>
            <a:ext cx="3924300" cy="3708400"/>
          </a:xfrm>
          <a:prstGeom prst="roundRect">
            <a:avLst>
              <a:gd name="adj" fmla="val 17466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133350" y="1562097"/>
            <a:ext cx="3924301" cy="391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0">
                <a:solidFill>
                  <a:srgbClr val="FFFFFF"/>
                </a:solidFill>
              </a:rPr>
              <a:t>话</a:t>
            </a:r>
          </a:p>
        </p:txBody>
      </p:sp>
      <p:sp>
        <p:nvSpPr>
          <p:cNvPr id="146" name="Shape 146"/>
          <p:cNvSpPr/>
          <p:nvPr/>
        </p:nvSpPr>
        <p:spPr>
          <a:xfrm>
            <a:off x="1003213" y="5391149"/>
            <a:ext cx="161874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/>
            </a:lvl1pPr>
          </a:lstStyle>
          <a:p>
            <a:pPr lvl="0">
              <a:defRPr sz="1800"/>
            </a:pPr>
            <a:r>
              <a:rPr sz="7100"/>
              <a:t>huà</a:t>
            </a:r>
          </a:p>
        </p:txBody>
      </p:sp>
      <p:sp>
        <p:nvSpPr>
          <p:cNvPr id="147" name="Shape 147"/>
          <p:cNvSpPr/>
          <p:nvPr/>
        </p:nvSpPr>
        <p:spPr>
          <a:xfrm>
            <a:off x="8959800" y="5937249"/>
            <a:ext cx="13686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51A7F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A7F9"/>
                </a:solidFill>
              </a:rPr>
              <a:t>language</a:t>
            </a:r>
          </a:p>
        </p:txBody>
      </p:sp>
      <p:sp>
        <p:nvSpPr>
          <p:cNvPr id="148" name="Shape 148"/>
          <p:cNvSpPr/>
          <p:nvPr/>
        </p:nvSpPr>
        <p:spPr>
          <a:xfrm>
            <a:off x="3854400" y="7016749"/>
            <a:ext cx="13686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70BF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0BF41"/>
                </a:solidFill>
              </a:rPr>
              <a:t>language</a:t>
            </a:r>
          </a:p>
        </p:txBody>
      </p:sp>
      <p:sp>
        <p:nvSpPr>
          <p:cNvPr id="149" name="Shape 149"/>
          <p:cNvSpPr/>
          <p:nvPr/>
        </p:nvSpPr>
        <p:spPr>
          <a:xfrm>
            <a:off x="8667700" y="7651749"/>
            <a:ext cx="13686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82506"/>
                </a:solidFill>
              </a:rPr>
              <a:t>language</a:t>
            </a:r>
          </a:p>
        </p:txBody>
      </p:sp>
      <p:sp>
        <p:nvSpPr>
          <p:cNvPr id="150" name="Shape 150"/>
          <p:cNvSpPr/>
          <p:nvPr/>
        </p:nvSpPr>
        <p:spPr>
          <a:xfrm>
            <a:off x="4019500" y="5556249"/>
            <a:ext cx="13686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DE6A10"/>
                </a:solidFill>
              </a:rPr>
              <a:t>language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6043" y="8334"/>
            <a:ext cx="13004801" cy="86677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343900" y="533400"/>
            <a:ext cx="4325938" cy="240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8" y="0"/>
                </a:moveTo>
                <a:cubicBezTo>
                  <a:pt x="388" y="0"/>
                  <a:pt x="0" y="700"/>
                  <a:pt x="0" y="1564"/>
                </a:cubicBezTo>
                <a:lnTo>
                  <a:pt x="0" y="15350"/>
                </a:lnTo>
                <a:cubicBezTo>
                  <a:pt x="0" y="16215"/>
                  <a:pt x="388" y="16914"/>
                  <a:pt x="868" y="16914"/>
                </a:cubicBezTo>
                <a:lnTo>
                  <a:pt x="1510" y="16914"/>
                </a:lnTo>
                <a:lnTo>
                  <a:pt x="3246" y="21600"/>
                </a:lnTo>
                <a:lnTo>
                  <a:pt x="4984" y="16914"/>
                </a:lnTo>
                <a:lnTo>
                  <a:pt x="20730" y="16914"/>
                </a:lnTo>
                <a:cubicBezTo>
                  <a:pt x="21210" y="16914"/>
                  <a:pt x="21600" y="16215"/>
                  <a:pt x="21600" y="15350"/>
                </a:cubicBezTo>
                <a:lnTo>
                  <a:pt x="21600" y="1564"/>
                </a:lnTo>
                <a:cubicBezTo>
                  <a:pt x="21600" y="700"/>
                  <a:pt x="21210" y="0"/>
                  <a:pt x="20730" y="0"/>
                </a:cubicBezTo>
                <a:lnTo>
                  <a:pt x="868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8748762" y="898334"/>
            <a:ext cx="3225801" cy="717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/>
                </a:solidFill>
              </a:rPr>
              <a:t>我说中国话</a:t>
            </a:r>
          </a:p>
        </p:txBody>
      </p:sp>
      <p:sp>
        <p:nvSpPr>
          <p:cNvPr id="155" name="Shape 155"/>
          <p:cNvSpPr/>
          <p:nvPr/>
        </p:nvSpPr>
        <p:spPr>
          <a:xfrm>
            <a:off x="8583454" y="1574800"/>
            <a:ext cx="35564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Wǒ shuō zhōng guó huà</a:t>
            </a:r>
          </a:p>
        </p:txBody>
      </p:sp>
      <p:sp>
        <p:nvSpPr>
          <p:cNvPr id="156" name="Shape 156"/>
          <p:cNvSpPr/>
          <p:nvPr/>
        </p:nvSpPr>
        <p:spPr>
          <a:xfrm>
            <a:off x="133300" y="63499"/>
            <a:ext cx="6489230" cy="1168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I speak Chinese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0" y="3200400"/>
            <a:ext cx="9093704" cy="672934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558800" y="1320800"/>
            <a:ext cx="4706938" cy="306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8" y="0"/>
                </a:moveTo>
                <a:cubicBezTo>
                  <a:pt x="357" y="0"/>
                  <a:pt x="0" y="548"/>
                  <a:pt x="0" y="1226"/>
                </a:cubicBezTo>
                <a:lnTo>
                  <a:pt x="0" y="11951"/>
                </a:lnTo>
                <a:cubicBezTo>
                  <a:pt x="0" y="12629"/>
                  <a:pt x="357" y="13177"/>
                  <a:pt x="798" y="13177"/>
                </a:cubicBezTo>
                <a:lnTo>
                  <a:pt x="16076" y="13177"/>
                </a:lnTo>
                <a:lnTo>
                  <a:pt x="17673" y="21600"/>
                </a:lnTo>
                <a:lnTo>
                  <a:pt x="19271" y="13177"/>
                </a:lnTo>
                <a:lnTo>
                  <a:pt x="20800" y="13177"/>
                </a:lnTo>
                <a:cubicBezTo>
                  <a:pt x="21241" y="13177"/>
                  <a:pt x="21600" y="12629"/>
                  <a:pt x="21600" y="11951"/>
                </a:cubicBezTo>
                <a:lnTo>
                  <a:pt x="21600" y="1226"/>
                </a:lnTo>
                <a:cubicBezTo>
                  <a:pt x="21600" y="548"/>
                  <a:pt x="21241" y="0"/>
                  <a:pt x="20800" y="0"/>
                </a:cubicBezTo>
                <a:lnTo>
                  <a:pt x="798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059901" y="1939734"/>
            <a:ext cx="3225801" cy="717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/>
                </a:solidFill>
              </a:rPr>
              <a:t>我说日本话</a:t>
            </a:r>
          </a:p>
        </p:txBody>
      </p:sp>
      <p:sp>
        <p:nvSpPr>
          <p:cNvPr id="161" name="Shape 161"/>
          <p:cNvSpPr/>
          <p:nvPr/>
        </p:nvSpPr>
        <p:spPr>
          <a:xfrm>
            <a:off x="1230154" y="2603896"/>
            <a:ext cx="288529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Wǒ shuō rì běn huà</a:t>
            </a:r>
          </a:p>
        </p:txBody>
      </p:sp>
      <p:sp>
        <p:nvSpPr>
          <p:cNvPr id="162" name="Shape 162"/>
          <p:cNvSpPr/>
          <p:nvPr/>
        </p:nvSpPr>
        <p:spPr>
          <a:xfrm>
            <a:off x="5619700" y="1346199"/>
            <a:ext cx="708305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I speak Japanese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612725" y="279400"/>
            <a:ext cx="1104275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0"/>
              <a:t>I </a:t>
            </a:r>
            <a:r>
              <a:rPr sz="12000">
                <a:solidFill>
                  <a:srgbClr val="C82506"/>
                </a:solidFill>
              </a:rPr>
              <a:t>speak</a:t>
            </a:r>
            <a:r>
              <a:rPr sz="12000"/>
              <a:t> Chinese</a:t>
            </a:r>
          </a:p>
        </p:txBody>
      </p:sp>
      <p:sp>
        <p:nvSpPr>
          <p:cNvPr id="165" name="Shape 165"/>
          <p:cNvSpPr/>
          <p:nvPr/>
        </p:nvSpPr>
        <p:spPr>
          <a:xfrm>
            <a:off x="569540" y="3333750"/>
            <a:ext cx="1044967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0"/>
              <a:t>I </a:t>
            </a:r>
            <a:r>
              <a:rPr sz="12000">
                <a:solidFill>
                  <a:srgbClr val="C82506"/>
                </a:solidFill>
              </a:rPr>
              <a:t>speak</a:t>
            </a:r>
            <a:r>
              <a:rPr sz="12000"/>
              <a:t> English</a:t>
            </a:r>
          </a:p>
        </p:txBody>
      </p:sp>
      <p:sp>
        <p:nvSpPr>
          <p:cNvPr id="166" name="Shape 166"/>
          <p:cNvSpPr/>
          <p:nvPr/>
        </p:nvSpPr>
        <p:spPr>
          <a:xfrm>
            <a:off x="472033" y="6388100"/>
            <a:ext cx="1206073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0"/>
              <a:t>I </a:t>
            </a:r>
            <a:r>
              <a:rPr sz="12000">
                <a:solidFill>
                  <a:srgbClr val="C82506"/>
                </a:solidFill>
              </a:rPr>
              <a:t>speak</a:t>
            </a:r>
            <a:r>
              <a:rPr sz="12000"/>
              <a:t> Japanese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4508" y="2338954"/>
            <a:ext cx="8195099" cy="657429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6883400" y="647700"/>
            <a:ext cx="2463800" cy="165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57" y="0"/>
                </a:moveTo>
                <a:cubicBezTo>
                  <a:pt x="249" y="0"/>
                  <a:pt x="0" y="372"/>
                  <a:pt x="0" y="831"/>
                </a:cubicBezTo>
                <a:lnTo>
                  <a:pt x="0" y="15785"/>
                </a:lnTo>
                <a:cubicBezTo>
                  <a:pt x="0" y="16243"/>
                  <a:pt x="249" y="16615"/>
                  <a:pt x="557" y="16615"/>
                </a:cubicBezTo>
                <a:lnTo>
                  <a:pt x="8796" y="16615"/>
                </a:lnTo>
                <a:lnTo>
                  <a:pt x="9909" y="21600"/>
                </a:lnTo>
                <a:lnTo>
                  <a:pt x="11023" y="16615"/>
                </a:lnTo>
                <a:lnTo>
                  <a:pt x="21043" y="16615"/>
                </a:lnTo>
                <a:cubicBezTo>
                  <a:pt x="21351" y="16615"/>
                  <a:pt x="21600" y="16243"/>
                  <a:pt x="21600" y="15785"/>
                </a:cubicBezTo>
                <a:lnTo>
                  <a:pt x="21600" y="831"/>
                </a:lnTo>
                <a:cubicBezTo>
                  <a:pt x="21600" y="372"/>
                  <a:pt x="21351" y="0"/>
                  <a:pt x="21043" y="0"/>
                </a:cubicBezTo>
                <a:lnTo>
                  <a:pt x="557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9195593" y="7861300"/>
            <a:ext cx="3060304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8" y="0"/>
                </a:moveTo>
                <a:cubicBezTo>
                  <a:pt x="2621" y="0"/>
                  <a:pt x="2420" y="590"/>
                  <a:pt x="2420" y="1317"/>
                </a:cubicBezTo>
                <a:lnTo>
                  <a:pt x="2420" y="2107"/>
                </a:lnTo>
                <a:lnTo>
                  <a:pt x="0" y="4741"/>
                </a:lnTo>
                <a:lnTo>
                  <a:pt x="2420" y="7376"/>
                </a:lnTo>
                <a:lnTo>
                  <a:pt x="2420" y="20283"/>
                </a:lnTo>
                <a:cubicBezTo>
                  <a:pt x="2420" y="21010"/>
                  <a:pt x="2621" y="21600"/>
                  <a:pt x="2868" y="21600"/>
                </a:cubicBezTo>
                <a:lnTo>
                  <a:pt x="21152" y="21600"/>
                </a:lnTo>
                <a:cubicBezTo>
                  <a:pt x="21399" y="21600"/>
                  <a:pt x="21600" y="21010"/>
                  <a:pt x="21600" y="20283"/>
                </a:cubicBezTo>
                <a:lnTo>
                  <a:pt x="21600" y="1317"/>
                </a:lnTo>
                <a:cubicBezTo>
                  <a:pt x="21600" y="590"/>
                  <a:pt x="21399" y="0"/>
                  <a:pt x="21152" y="0"/>
                </a:cubicBezTo>
                <a:lnTo>
                  <a:pt x="2868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4533900" y="857250"/>
            <a:ext cx="1689100" cy="180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2" y="0"/>
                </a:moveTo>
                <a:cubicBezTo>
                  <a:pt x="364" y="0"/>
                  <a:pt x="0" y="341"/>
                  <a:pt x="0" y="761"/>
                </a:cubicBezTo>
                <a:lnTo>
                  <a:pt x="0" y="13845"/>
                </a:lnTo>
                <a:cubicBezTo>
                  <a:pt x="0" y="14265"/>
                  <a:pt x="364" y="14606"/>
                  <a:pt x="812" y="14606"/>
                </a:cubicBezTo>
                <a:lnTo>
                  <a:pt x="12992" y="14606"/>
                </a:lnTo>
                <a:lnTo>
                  <a:pt x="14617" y="21600"/>
                </a:lnTo>
                <a:lnTo>
                  <a:pt x="16241" y="14606"/>
                </a:lnTo>
                <a:lnTo>
                  <a:pt x="20788" y="14606"/>
                </a:lnTo>
                <a:cubicBezTo>
                  <a:pt x="21236" y="14606"/>
                  <a:pt x="21600" y="14265"/>
                  <a:pt x="21600" y="13845"/>
                </a:cubicBezTo>
                <a:lnTo>
                  <a:pt x="21600" y="761"/>
                </a:lnTo>
                <a:cubicBezTo>
                  <a:pt x="21600" y="341"/>
                  <a:pt x="21236" y="0"/>
                  <a:pt x="20788" y="0"/>
                </a:cubicBezTo>
                <a:lnTo>
                  <a:pt x="812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768895" y="7524750"/>
            <a:ext cx="3657998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75" y="0"/>
                </a:moveTo>
                <a:cubicBezTo>
                  <a:pt x="168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168" y="21600"/>
                  <a:pt x="375" y="21600"/>
                </a:cubicBezTo>
                <a:lnTo>
                  <a:pt x="16873" y="21600"/>
                </a:lnTo>
                <a:cubicBezTo>
                  <a:pt x="17080" y="21600"/>
                  <a:pt x="17248" y="21116"/>
                  <a:pt x="17248" y="20520"/>
                </a:cubicBezTo>
                <a:lnTo>
                  <a:pt x="17248" y="15977"/>
                </a:lnTo>
                <a:lnTo>
                  <a:pt x="21600" y="13824"/>
                </a:lnTo>
                <a:lnTo>
                  <a:pt x="17248" y="11671"/>
                </a:lnTo>
                <a:lnTo>
                  <a:pt x="17248" y="1080"/>
                </a:lnTo>
                <a:cubicBezTo>
                  <a:pt x="17248" y="484"/>
                  <a:pt x="17080" y="0"/>
                  <a:pt x="16873" y="0"/>
                </a:cubicBezTo>
                <a:lnTo>
                  <a:pt x="375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902642" y="2482850"/>
            <a:ext cx="3263504" cy="133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0" y="0"/>
                </a:moveTo>
                <a:cubicBezTo>
                  <a:pt x="188" y="0"/>
                  <a:pt x="0" y="461"/>
                  <a:pt x="0" y="1029"/>
                </a:cubicBezTo>
                <a:lnTo>
                  <a:pt x="0" y="19543"/>
                </a:lnTo>
                <a:cubicBezTo>
                  <a:pt x="0" y="20111"/>
                  <a:pt x="188" y="20571"/>
                  <a:pt x="420" y="20571"/>
                </a:cubicBezTo>
                <a:lnTo>
                  <a:pt x="10313" y="20571"/>
                </a:lnTo>
                <a:lnTo>
                  <a:pt x="21600" y="21600"/>
                </a:lnTo>
                <a:lnTo>
                  <a:pt x="17815" y="18141"/>
                </a:lnTo>
                <a:lnTo>
                  <a:pt x="17815" y="1029"/>
                </a:lnTo>
                <a:cubicBezTo>
                  <a:pt x="17815" y="461"/>
                  <a:pt x="17627" y="0"/>
                  <a:pt x="17395" y="0"/>
                </a:cubicBezTo>
                <a:lnTo>
                  <a:pt x="420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419100" y="5308600"/>
            <a:ext cx="3517504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90" y="0"/>
                </a:moveTo>
                <a:cubicBezTo>
                  <a:pt x="175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175" y="21600"/>
                  <a:pt x="390" y="21600"/>
                </a:cubicBezTo>
                <a:lnTo>
                  <a:pt x="16845" y="21600"/>
                </a:lnTo>
                <a:cubicBezTo>
                  <a:pt x="17061" y="21600"/>
                  <a:pt x="17235" y="21116"/>
                  <a:pt x="17235" y="20520"/>
                </a:cubicBezTo>
                <a:lnTo>
                  <a:pt x="17235" y="16652"/>
                </a:lnTo>
                <a:lnTo>
                  <a:pt x="21600" y="14499"/>
                </a:lnTo>
                <a:lnTo>
                  <a:pt x="17235" y="12339"/>
                </a:lnTo>
                <a:lnTo>
                  <a:pt x="17235" y="1080"/>
                </a:lnTo>
                <a:cubicBezTo>
                  <a:pt x="17235" y="484"/>
                  <a:pt x="17061" y="0"/>
                  <a:pt x="16845" y="0"/>
                </a:cubicBezTo>
                <a:lnTo>
                  <a:pt x="390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9552260" y="2667000"/>
            <a:ext cx="2996804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82" y="0"/>
                </a:moveTo>
                <a:cubicBezTo>
                  <a:pt x="4230" y="0"/>
                  <a:pt x="4025" y="484"/>
                  <a:pt x="4025" y="1080"/>
                </a:cubicBezTo>
                <a:lnTo>
                  <a:pt x="4025" y="6048"/>
                </a:lnTo>
                <a:lnTo>
                  <a:pt x="0" y="8208"/>
                </a:lnTo>
                <a:lnTo>
                  <a:pt x="4025" y="10368"/>
                </a:lnTo>
                <a:lnTo>
                  <a:pt x="4025" y="20520"/>
                </a:lnTo>
                <a:cubicBezTo>
                  <a:pt x="4025" y="21116"/>
                  <a:pt x="4230" y="21600"/>
                  <a:pt x="4482" y="21600"/>
                </a:cubicBezTo>
                <a:lnTo>
                  <a:pt x="21142" y="21600"/>
                </a:lnTo>
                <a:cubicBezTo>
                  <a:pt x="21395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395" y="0"/>
                  <a:pt x="21142" y="0"/>
                </a:cubicBezTo>
                <a:lnTo>
                  <a:pt x="4482" y="0"/>
                </a:ln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76" name="Shape 176"/>
          <p:cNvSpPr/>
          <p:nvPr/>
        </p:nvSpPr>
        <p:spPr>
          <a:xfrm>
            <a:off x="6957026" y="1035050"/>
            <a:ext cx="23165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I am American.</a:t>
            </a:r>
          </a:p>
        </p:txBody>
      </p:sp>
      <p:sp>
        <p:nvSpPr>
          <p:cNvPr id="177" name="Shape 177"/>
          <p:cNvSpPr/>
          <p:nvPr/>
        </p:nvSpPr>
        <p:spPr>
          <a:xfrm>
            <a:off x="9700226" y="8134350"/>
            <a:ext cx="257387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600"/>
              <a:t>I </a:t>
            </a:r>
            <a:r>
              <a:rPr sz="2600">
                <a:solidFill>
                  <a:srgbClr val="C82506"/>
                </a:solidFill>
              </a:rPr>
              <a:t>speak</a:t>
            </a:r>
            <a:r>
              <a:rPr sz="2600"/>
              <a:t> Chinese.</a:t>
            </a:r>
          </a:p>
        </p:txBody>
      </p:sp>
      <p:sp>
        <p:nvSpPr>
          <p:cNvPr id="178" name="Shape 178"/>
          <p:cNvSpPr/>
          <p:nvPr/>
        </p:nvSpPr>
        <p:spPr>
          <a:xfrm>
            <a:off x="1071122" y="7912100"/>
            <a:ext cx="244537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600"/>
              <a:t>I </a:t>
            </a:r>
            <a:r>
              <a:rPr sz="2600">
                <a:solidFill>
                  <a:srgbClr val="C82506"/>
                </a:solidFill>
              </a:rPr>
              <a:t>speak</a:t>
            </a:r>
            <a:r>
              <a:rPr sz="2600"/>
              <a:t> English.</a:t>
            </a:r>
          </a:p>
        </p:txBody>
      </p:sp>
      <p:sp>
        <p:nvSpPr>
          <p:cNvPr id="179" name="Shape 179"/>
          <p:cNvSpPr/>
          <p:nvPr/>
        </p:nvSpPr>
        <p:spPr>
          <a:xfrm>
            <a:off x="1153672" y="2901950"/>
            <a:ext cx="21514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I am Chinese.</a:t>
            </a:r>
          </a:p>
        </p:txBody>
      </p:sp>
      <p:sp>
        <p:nvSpPr>
          <p:cNvPr id="180" name="Shape 180"/>
          <p:cNvSpPr/>
          <p:nvPr/>
        </p:nvSpPr>
        <p:spPr>
          <a:xfrm>
            <a:off x="467872" y="5695950"/>
            <a:ext cx="27026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600"/>
              <a:t>I </a:t>
            </a:r>
            <a:r>
              <a:rPr sz="2600">
                <a:solidFill>
                  <a:srgbClr val="C82506"/>
                </a:solidFill>
              </a:rPr>
              <a:t>speak</a:t>
            </a:r>
            <a:r>
              <a:rPr sz="2600"/>
              <a:t> Japanese</a:t>
            </a:r>
          </a:p>
        </p:txBody>
      </p:sp>
      <p:sp>
        <p:nvSpPr>
          <p:cNvPr id="181" name="Shape 181"/>
          <p:cNvSpPr/>
          <p:nvPr/>
        </p:nvSpPr>
        <p:spPr>
          <a:xfrm>
            <a:off x="4728176" y="1028700"/>
            <a:ext cx="13005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I am English.</a:t>
            </a:r>
          </a:p>
        </p:txBody>
      </p:sp>
      <p:sp>
        <p:nvSpPr>
          <p:cNvPr id="182" name="Shape 182"/>
          <p:cNvSpPr/>
          <p:nvPr/>
        </p:nvSpPr>
        <p:spPr>
          <a:xfrm>
            <a:off x="10425788" y="2857500"/>
            <a:ext cx="21514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I am Japanese.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Learning Outcomes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Review Nationalities</a:t>
            </a:r>
            <a:endParaRPr sz="4200"/>
          </a:p>
          <a:p>
            <a:pPr lvl="0">
              <a:defRPr sz="1800"/>
            </a:pPr>
            <a:r>
              <a:rPr sz="4200"/>
              <a:t>Explore languages</a:t>
            </a:r>
            <a:endParaRPr sz="4200"/>
          </a:p>
          <a:p>
            <a:pPr lvl="0">
              <a:defRPr sz="1800"/>
            </a:pPr>
            <a:r>
              <a:rPr sz="4200"/>
              <a:t>Express languages I can speak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5125372" y="7773813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3971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665543" y="7837313"/>
            <a:ext cx="2174114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957482" y="1048692"/>
            <a:ext cx="1854201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1A7F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825500" y="5582592"/>
            <a:ext cx="1854201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36AE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5119504" y="3385021"/>
            <a:ext cx="2206267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6100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977900" y="3448521"/>
            <a:ext cx="1854201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5135581" y="1048692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4985833" y="5519092"/>
            <a:ext cx="2494026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3F9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192" name="Shape 192"/>
          <p:cNvSpPr/>
          <p:nvPr/>
        </p:nvSpPr>
        <p:spPr>
          <a:xfrm>
            <a:off x="1200791" y="1504949"/>
            <a:ext cx="140841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China</a:t>
            </a:r>
          </a:p>
        </p:txBody>
      </p:sp>
      <p:sp>
        <p:nvSpPr>
          <p:cNvPr id="193" name="Shape 193"/>
          <p:cNvSpPr/>
          <p:nvPr/>
        </p:nvSpPr>
        <p:spPr>
          <a:xfrm>
            <a:off x="5256872" y="1568449"/>
            <a:ext cx="193153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Chinese</a:t>
            </a:r>
          </a:p>
        </p:txBody>
      </p:sp>
      <p:sp>
        <p:nvSpPr>
          <p:cNvPr id="194" name="Shape 194"/>
          <p:cNvSpPr/>
          <p:nvPr/>
        </p:nvSpPr>
        <p:spPr>
          <a:xfrm>
            <a:off x="1338643" y="3968278"/>
            <a:ext cx="113271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USA</a:t>
            </a:r>
          </a:p>
        </p:txBody>
      </p:sp>
      <p:sp>
        <p:nvSpPr>
          <p:cNvPr id="195" name="Shape 195"/>
          <p:cNvSpPr/>
          <p:nvPr/>
        </p:nvSpPr>
        <p:spPr>
          <a:xfrm>
            <a:off x="5099087" y="3904778"/>
            <a:ext cx="220626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American</a:t>
            </a:r>
          </a:p>
        </p:txBody>
      </p:sp>
      <p:sp>
        <p:nvSpPr>
          <p:cNvPr id="196" name="Shape 196"/>
          <p:cNvSpPr/>
          <p:nvPr/>
        </p:nvSpPr>
        <p:spPr>
          <a:xfrm>
            <a:off x="1020700" y="6102349"/>
            <a:ext cx="146380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Japan</a:t>
            </a:r>
          </a:p>
        </p:txBody>
      </p:sp>
      <p:sp>
        <p:nvSpPr>
          <p:cNvPr id="197" name="Shape 197"/>
          <p:cNvSpPr/>
          <p:nvPr/>
        </p:nvSpPr>
        <p:spPr>
          <a:xfrm>
            <a:off x="5101659" y="6038849"/>
            <a:ext cx="226237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Japanese</a:t>
            </a:r>
          </a:p>
        </p:txBody>
      </p:sp>
      <p:sp>
        <p:nvSpPr>
          <p:cNvPr id="198" name="Shape 198"/>
          <p:cNvSpPr/>
          <p:nvPr/>
        </p:nvSpPr>
        <p:spPr>
          <a:xfrm>
            <a:off x="5375995" y="8293571"/>
            <a:ext cx="173877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English</a:t>
            </a:r>
          </a:p>
        </p:txBody>
      </p:sp>
      <p:sp>
        <p:nvSpPr>
          <p:cNvPr id="199" name="Shape 199"/>
          <p:cNvSpPr/>
          <p:nvPr/>
        </p:nvSpPr>
        <p:spPr>
          <a:xfrm>
            <a:off x="786593" y="8357071"/>
            <a:ext cx="193201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England</a:t>
            </a:r>
          </a:p>
        </p:txBody>
      </p:sp>
      <p:sp>
        <p:nvSpPr>
          <p:cNvPr id="200" name="Shape 200"/>
          <p:cNvSpPr/>
          <p:nvPr/>
        </p:nvSpPr>
        <p:spPr>
          <a:xfrm>
            <a:off x="1225500" y="137343"/>
            <a:ext cx="17596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Country</a:t>
            </a:r>
          </a:p>
        </p:txBody>
      </p:sp>
      <p:sp>
        <p:nvSpPr>
          <p:cNvPr id="201" name="Shape 201"/>
          <p:cNvSpPr/>
          <p:nvPr/>
        </p:nvSpPr>
        <p:spPr>
          <a:xfrm>
            <a:off x="5048101" y="137343"/>
            <a:ext cx="23082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Nationality</a:t>
            </a:r>
          </a:p>
        </p:txBody>
      </p:sp>
      <p:sp>
        <p:nvSpPr>
          <p:cNvPr id="202" name="Shape 202"/>
          <p:cNvSpPr/>
          <p:nvPr/>
        </p:nvSpPr>
        <p:spPr>
          <a:xfrm>
            <a:off x="9607684" y="137343"/>
            <a:ext cx="22049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Language</a:t>
            </a:r>
          </a:p>
        </p:txBody>
      </p:sp>
      <p:sp>
        <p:nvSpPr>
          <p:cNvPr id="203" name="Shape 203"/>
          <p:cNvSpPr/>
          <p:nvPr/>
        </p:nvSpPr>
        <p:spPr>
          <a:xfrm>
            <a:off x="9502091" y="7735713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3971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9496223" y="3346921"/>
            <a:ext cx="2206266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6100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9512300" y="1010592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9362552" y="5480992"/>
            <a:ext cx="2494026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3F9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9633591" y="1582229"/>
            <a:ext cx="1600201" cy="5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中国话</a:t>
            </a:r>
          </a:p>
        </p:txBody>
      </p:sp>
      <p:sp>
        <p:nvSpPr>
          <p:cNvPr id="208" name="Shape 208"/>
          <p:cNvSpPr/>
          <p:nvPr/>
        </p:nvSpPr>
        <p:spPr>
          <a:xfrm>
            <a:off x="10036697" y="3919029"/>
            <a:ext cx="1104901" cy="5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英文</a:t>
            </a:r>
          </a:p>
        </p:txBody>
      </p:sp>
      <p:sp>
        <p:nvSpPr>
          <p:cNvPr id="209" name="Shape 209"/>
          <p:cNvSpPr/>
          <p:nvPr/>
        </p:nvSpPr>
        <p:spPr>
          <a:xfrm>
            <a:off x="9633591" y="6052629"/>
            <a:ext cx="1600201" cy="5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日本话</a:t>
            </a:r>
          </a:p>
        </p:txBody>
      </p:sp>
      <p:sp>
        <p:nvSpPr>
          <p:cNvPr id="210" name="Shape 210"/>
          <p:cNvSpPr/>
          <p:nvPr/>
        </p:nvSpPr>
        <p:spPr>
          <a:xfrm>
            <a:off x="10046906" y="8307350"/>
            <a:ext cx="1104901" cy="5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英文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7900" y="1112192"/>
            <a:ext cx="1854201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1A7F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13" name="Shape 213"/>
          <p:cNvSpPr/>
          <p:nvPr/>
        </p:nvSpPr>
        <p:spPr>
          <a:xfrm>
            <a:off x="4953000" y="1073621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1A7F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1200791" y="1631949"/>
            <a:ext cx="140841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China</a:t>
            </a:r>
          </a:p>
        </p:txBody>
      </p:sp>
      <p:sp>
        <p:nvSpPr>
          <p:cNvPr id="215" name="Shape 215"/>
          <p:cNvSpPr/>
          <p:nvPr/>
        </p:nvSpPr>
        <p:spPr>
          <a:xfrm>
            <a:off x="5074291" y="1593378"/>
            <a:ext cx="193153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Chinese</a:t>
            </a:r>
          </a:p>
        </p:txBody>
      </p:sp>
      <p:sp>
        <p:nvSpPr>
          <p:cNvPr id="216" name="Shape 216"/>
          <p:cNvSpPr/>
          <p:nvPr/>
        </p:nvSpPr>
        <p:spPr>
          <a:xfrm>
            <a:off x="1225500" y="137343"/>
            <a:ext cx="17596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Country</a:t>
            </a:r>
          </a:p>
        </p:txBody>
      </p:sp>
      <p:sp>
        <p:nvSpPr>
          <p:cNvPr id="217" name="Shape 217"/>
          <p:cNvSpPr/>
          <p:nvPr/>
        </p:nvSpPr>
        <p:spPr>
          <a:xfrm>
            <a:off x="5142293" y="137343"/>
            <a:ext cx="23082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Nationality</a:t>
            </a:r>
          </a:p>
        </p:txBody>
      </p:sp>
      <p:sp>
        <p:nvSpPr>
          <p:cNvPr id="218" name="Shape 218"/>
          <p:cNvSpPr/>
          <p:nvPr/>
        </p:nvSpPr>
        <p:spPr>
          <a:xfrm>
            <a:off x="9607684" y="137343"/>
            <a:ext cx="22049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Language</a:t>
            </a:r>
          </a:p>
        </p:txBody>
      </p:sp>
      <p:sp>
        <p:nvSpPr>
          <p:cNvPr id="219" name="Shape 219"/>
          <p:cNvSpPr/>
          <p:nvPr/>
        </p:nvSpPr>
        <p:spPr>
          <a:xfrm>
            <a:off x="9880600" y="1010592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1A7F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10167556" y="1582229"/>
            <a:ext cx="1600201" cy="5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中国话</a:t>
            </a:r>
          </a:p>
        </p:txBody>
      </p:sp>
      <p:sp>
        <p:nvSpPr>
          <p:cNvPr id="221" name="Shape 221"/>
          <p:cNvSpPr/>
          <p:nvPr/>
        </p:nvSpPr>
        <p:spPr>
          <a:xfrm>
            <a:off x="6742310" y="1225078"/>
            <a:ext cx="167640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81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100"/>
              <a:t>人</a:t>
            </a:r>
          </a:p>
        </p:txBody>
      </p:sp>
      <p:pic>
        <p:nvPicPr>
          <p:cNvPr id="22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9237" y="5627323"/>
            <a:ext cx="3301182" cy="458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847634" y="4724400"/>
            <a:ext cx="1089755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I am a Chinese person. I speak Chinese.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4730457" y="1022821"/>
            <a:ext cx="2308238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26" name="Shape 226"/>
          <p:cNvSpPr/>
          <p:nvPr/>
        </p:nvSpPr>
        <p:spPr>
          <a:xfrm>
            <a:off x="1140105" y="1022821"/>
            <a:ext cx="1854201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27" name="Shape 227"/>
          <p:cNvSpPr/>
          <p:nvPr/>
        </p:nvSpPr>
        <p:spPr>
          <a:xfrm>
            <a:off x="1500849" y="1542578"/>
            <a:ext cx="113271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USA</a:t>
            </a:r>
          </a:p>
        </p:txBody>
      </p:sp>
      <p:sp>
        <p:nvSpPr>
          <p:cNvPr id="228" name="Shape 228"/>
          <p:cNvSpPr/>
          <p:nvPr/>
        </p:nvSpPr>
        <p:spPr>
          <a:xfrm>
            <a:off x="4832429" y="1542578"/>
            <a:ext cx="220626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American</a:t>
            </a:r>
          </a:p>
        </p:txBody>
      </p:sp>
      <p:sp>
        <p:nvSpPr>
          <p:cNvPr id="229" name="Shape 229"/>
          <p:cNvSpPr/>
          <p:nvPr/>
        </p:nvSpPr>
        <p:spPr>
          <a:xfrm>
            <a:off x="1225500" y="137343"/>
            <a:ext cx="17596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Country</a:t>
            </a:r>
          </a:p>
        </p:txBody>
      </p:sp>
      <p:sp>
        <p:nvSpPr>
          <p:cNvPr id="230" name="Shape 230"/>
          <p:cNvSpPr/>
          <p:nvPr/>
        </p:nvSpPr>
        <p:spPr>
          <a:xfrm>
            <a:off x="5251584" y="137343"/>
            <a:ext cx="23082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Nationality</a:t>
            </a:r>
          </a:p>
        </p:txBody>
      </p:sp>
      <p:sp>
        <p:nvSpPr>
          <p:cNvPr id="231" name="Shape 231"/>
          <p:cNvSpPr/>
          <p:nvPr/>
        </p:nvSpPr>
        <p:spPr>
          <a:xfrm>
            <a:off x="9607684" y="137343"/>
            <a:ext cx="22049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Language</a:t>
            </a:r>
          </a:p>
        </p:txBody>
      </p:sp>
      <p:sp>
        <p:nvSpPr>
          <p:cNvPr id="232" name="Shape 232"/>
          <p:cNvSpPr/>
          <p:nvPr/>
        </p:nvSpPr>
        <p:spPr>
          <a:xfrm>
            <a:off x="9658429" y="1022821"/>
            <a:ext cx="2206266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10198903" y="1594929"/>
            <a:ext cx="1104901" cy="5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英文</a:t>
            </a:r>
          </a:p>
        </p:txBody>
      </p:sp>
      <p:sp>
        <p:nvSpPr>
          <p:cNvPr id="234" name="Shape 234"/>
          <p:cNvSpPr/>
          <p:nvPr/>
        </p:nvSpPr>
        <p:spPr>
          <a:xfrm>
            <a:off x="6663216" y="1161578"/>
            <a:ext cx="167640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81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100"/>
              <a:t>人</a:t>
            </a:r>
          </a:p>
        </p:txBody>
      </p:sp>
      <p:sp>
        <p:nvSpPr>
          <p:cNvPr id="235" name="Shape 235"/>
          <p:cNvSpPr/>
          <p:nvPr/>
        </p:nvSpPr>
        <p:spPr>
          <a:xfrm>
            <a:off x="1546134" y="4584700"/>
            <a:ext cx="930475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I am an American. I speak English.</a:t>
            </a:r>
          </a:p>
        </p:txBody>
      </p:sp>
      <p:pic>
        <p:nvPicPr>
          <p:cNvPr id="23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5570" y="5538547"/>
            <a:ext cx="5844145" cy="5037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1143000" y="972492"/>
            <a:ext cx="1854201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36AE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5189159" y="820092"/>
            <a:ext cx="2494025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36AE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1338200" y="1492249"/>
            <a:ext cx="146380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Japan</a:t>
            </a:r>
          </a:p>
        </p:txBody>
      </p:sp>
      <p:sp>
        <p:nvSpPr>
          <p:cNvPr id="241" name="Shape 241"/>
          <p:cNvSpPr/>
          <p:nvPr/>
        </p:nvSpPr>
        <p:spPr>
          <a:xfrm>
            <a:off x="5957445" y="1391729"/>
            <a:ext cx="1104901" cy="5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日本</a:t>
            </a:r>
          </a:p>
        </p:txBody>
      </p:sp>
      <p:sp>
        <p:nvSpPr>
          <p:cNvPr id="242" name="Shape 242"/>
          <p:cNvSpPr/>
          <p:nvPr/>
        </p:nvSpPr>
        <p:spPr>
          <a:xfrm>
            <a:off x="1225500" y="137343"/>
            <a:ext cx="17596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Country</a:t>
            </a:r>
          </a:p>
        </p:txBody>
      </p:sp>
      <p:sp>
        <p:nvSpPr>
          <p:cNvPr id="243" name="Shape 243"/>
          <p:cNvSpPr/>
          <p:nvPr/>
        </p:nvSpPr>
        <p:spPr>
          <a:xfrm>
            <a:off x="5348281" y="137343"/>
            <a:ext cx="23082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Nationality</a:t>
            </a:r>
          </a:p>
        </p:txBody>
      </p:sp>
      <p:sp>
        <p:nvSpPr>
          <p:cNvPr id="244" name="Shape 244"/>
          <p:cNvSpPr/>
          <p:nvPr/>
        </p:nvSpPr>
        <p:spPr>
          <a:xfrm>
            <a:off x="10019661" y="137343"/>
            <a:ext cx="22049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Language</a:t>
            </a:r>
          </a:p>
        </p:txBody>
      </p:sp>
      <p:sp>
        <p:nvSpPr>
          <p:cNvPr id="245" name="Shape 245"/>
          <p:cNvSpPr/>
          <p:nvPr/>
        </p:nvSpPr>
        <p:spPr>
          <a:xfrm>
            <a:off x="9875142" y="972492"/>
            <a:ext cx="2494026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36AE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10217791" y="1544129"/>
            <a:ext cx="1600201" cy="5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日本话</a:t>
            </a:r>
          </a:p>
        </p:txBody>
      </p:sp>
      <p:sp>
        <p:nvSpPr>
          <p:cNvPr id="247" name="Shape 247"/>
          <p:cNvSpPr/>
          <p:nvPr/>
        </p:nvSpPr>
        <p:spPr>
          <a:xfrm>
            <a:off x="7543800" y="1009650"/>
            <a:ext cx="16002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81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100"/>
              <a:t>人</a:t>
            </a:r>
          </a:p>
        </p:txBody>
      </p:sp>
      <p:sp>
        <p:nvSpPr>
          <p:cNvPr id="248" name="Shape 248"/>
          <p:cNvSpPr/>
          <p:nvPr/>
        </p:nvSpPr>
        <p:spPr>
          <a:xfrm>
            <a:off x="4348447" y="2973283"/>
            <a:ext cx="43079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I am a Japanese person.</a:t>
            </a:r>
          </a:p>
        </p:txBody>
      </p:sp>
      <p:pic>
        <p:nvPicPr>
          <p:cNvPr id="24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7212" y="3832016"/>
            <a:ext cx="4597919" cy="6912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5274317" y="1195213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997070" y="1195213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5491984" y="1613371"/>
            <a:ext cx="173877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English</a:t>
            </a:r>
          </a:p>
        </p:txBody>
      </p:sp>
      <p:sp>
        <p:nvSpPr>
          <p:cNvPr id="254" name="Shape 254"/>
          <p:cNvSpPr/>
          <p:nvPr/>
        </p:nvSpPr>
        <p:spPr>
          <a:xfrm>
            <a:off x="1118120" y="1714971"/>
            <a:ext cx="193201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England</a:t>
            </a:r>
          </a:p>
        </p:txBody>
      </p:sp>
      <p:sp>
        <p:nvSpPr>
          <p:cNvPr id="255" name="Shape 255"/>
          <p:cNvSpPr/>
          <p:nvPr/>
        </p:nvSpPr>
        <p:spPr>
          <a:xfrm>
            <a:off x="1225500" y="137343"/>
            <a:ext cx="17596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Country</a:t>
            </a:r>
          </a:p>
        </p:txBody>
      </p:sp>
      <p:sp>
        <p:nvSpPr>
          <p:cNvPr id="256" name="Shape 256"/>
          <p:cNvSpPr/>
          <p:nvPr/>
        </p:nvSpPr>
        <p:spPr>
          <a:xfrm>
            <a:off x="5348281" y="137343"/>
            <a:ext cx="23082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Nationality</a:t>
            </a:r>
          </a:p>
        </p:txBody>
      </p:sp>
      <p:sp>
        <p:nvSpPr>
          <p:cNvPr id="257" name="Shape 257"/>
          <p:cNvSpPr/>
          <p:nvPr/>
        </p:nvSpPr>
        <p:spPr>
          <a:xfrm>
            <a:off x="10191884" y="137343"/>
            <a:ext cx="22049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Language</a:t>
            </a:r>
          </a:p>
        </p:txBody>
      </p:sp>
      <p:sp>
        <p:nvSpPr>
          <p:cNvPr id="258" name="Shape 258"/>
          <p:cNvSpPr/>
          <p:nvPr/>
        </p:nvSpPr>
        <p:spPr>
          <a:xfrm>
            <a:off x="10207322" y="1093613"/>
            <a:ext cx="2174113" cy="17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D328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10741928" y="1665250"/>
            <a:ext cx="1104901" cy="5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英文</a:t>
            </a:r>
          </a:p>
        </p:txBody>
      </p:sp>
      <p:sp>
        <p:nvSpPr>
          <p:cNvPr id="260" name="Shape 260"/>
          <p:cNvSpPr/>
          <p:nvPr/>
        </p:nvSpPr>
        <p:spPr>
          <a:xfrm>
            <a:off x="7136010" y="1454150"/>
            <a:ext cx="16764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81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8100"/>
              <a:t>人</a:t>
            </a:r>
          </a:p>
        </p:txBody>
      </p:sp>
      <p:sp>
        <p:nvSpPr>
          <p:cNvPr id="261" name="Shape 261"/>
          <p:cNvSpPr/>
          <p:nvPr/>
        </p:nvSpPr>
        <p:spPr>
          <a:xfrm>
            <a:off x="890002" y="4089400"/>
            <a:ext cx="1076494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I am an English person. I speak English.</a:t>
            </a:r>
          </a:p>
        </p:txBody>
      </p:sp>
      <p:pic>
        <p:nvPicPr>
          <p:cNvPr id="2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450" y="4913808"/>
            <a:ext cx="4978401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2527300" y="431800"/>
            <a:ext cx="34417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名片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latin typeface="Lucida Sans Unicode"/>
                <a:ea typeface="Lucida Sans Unicode"/>
                <a:cs typeface="Lucida Sans Unicode"/>
                <a:sym typeface="Lucida Sans Unicode"/>
              </a:rPr>
              <a:t>míng piàn</a:t>
            </a:r>
          </a:p>
        </p:txBody>
      </p:sp>
      <p:sp>
        <p:nvSpPr>
          <p:cNvPr id="265" name="Shape 265"/>
          <p:cNvSpPr/>
          <p:nvPr/>
        </p:nvSpPr>
        <p:spPr>
          <a:xfrm>
            <a:off x="8274000" y="1054099"/>
            <a:ext cx="387548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business card</a:t>
            </a:r>
          </a:p>
        </p:txBody>
      </p:sp>
      <p:sp>
        <p:nvSpPr>
          <p:cNvPr id="266" name="Shape 266"/>
          <p:cNvSpPr/>
          <p:nvPr/>
        </p:nvSpPr>
        <p:spPr>
          <a:xfrm>
            <a:off x="8845500" y="1841499"/>
            <a:ext cx="29944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name card</a:t>
            </a:r>
          </a:p>
        </p:txBody>
      </p:sp>
      <p:sp>
        <p:nvSpPr>
          <p:cNvPr id="267" name="Shape 267"/>
          <p:cNvSpPr/>
          <p:nvPr/>
        </p:nvSpPr>
        <p:spPr>
          <a:xfrm>
            <a:off x="2755900" y="3606800"/>
            <a:ext cx="7137400" cy="51562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3197246" y="3727449"/>
            <a:ext cx="6610308" cy="461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900">
                <a:solidFill>
                  <a:srgbClr val="FFFFFF"/>
                </a:solidFill>
              </a:rPr>
              <a:t>My name is ….</a:t>
            </a:r>
            <a:endParaRPr sz="59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59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5900">
                <a:solidFill>
                  <a:srgbClr val="FFFFFF"/>
                </a:solidFill>
              </a:rPr>
              <a:t>My nationality is….</a:t>
            </a:r>
            <a:endParaRPr sz="59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59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5900">
                <a:solidFill>
                  <a:srgbClr val="FFFFFF"/>
                </a:solidFill>
              </a:rPr>
              <a:t>I speak…….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100" y="2806700"/>
            <a:ext cx="10464800" cy="6976534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2819400" y="469900"/>
            <a:ext cx="4800600" cy="453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" y="0"/>
                </a:moveTo>
                <a:cubicBezTo>
                  <a:pt x="128" y="0"/>
                  <a:pt x="0" y="135"/>
                  <a:pt x="0" y="303"/>
                </a:cubicBezTo>
                <a:lnTo>
                  <a:pt x="0" y="18151"/>
                </a:lnTo>
                <a:cubicBezTo>
                  <a:pt x="0" y="18318"/>
                  <a:pt x="128" y="18454"/>
                  <a:pt x="286" y="18454"/>
                </a:cubicBezTo>
                <a:lnTo>
                  <a:pt x="6511" y="18454"/>
                </a:lnTo>
                <a:lnTo>
                  <a:pt x="7082" y="21600"/>
                </a:lnTo>
                <a:lnTo>
                  <a:pt x="7654" y="18454"/>
                </a:lnTo>
                <a:lnTo>
                  <a:pt x="21314" y="18454"/>
                </a:lnTo>
                <a:cubicBezTo>
                  <a:pt x="21472" y="18454"/>
                  <a:pt x="21600" y="18318"/>
                  <a:pt x="21600" y="18151"/>
                </a:cubicBezTo>
                <a:lnTo>
                  <a:pt x="21600" y="303"/>
                </a:lnTo>
                <a:cubicBezTo>
                  <a:pt x="21600" y="135"/>
                  <a:pt x="21472" y="0"/>
                  <a:pt x="21314" y="0"/>
                </a:cubicBezTo>
                <a:lnTo>
                  <a:pt x="286" y="0"/>
                </a:lnTo>
                <a:close/>
              </a:path>
            </a:pathLst>
          </a:custGeom>
          <a:solidFill>
            <a:srgbClr val="F3901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3290819" y="539749"/>
            <a:ext cx="3857762" cy="37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Hello!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My name is ….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My nationality is….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I speak…….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HMTQ%20Landing%20Page%20Burnley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436585"/>
            <a:ext cx="8721424" cy="7638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2819400" y="469900"/>
            <a:ext cx="4800600" cy="453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6" y="0"/>
                </a:moveTo>
                <a:cubicBezTo>
                  <a:pt x="128" y="0"/>
                  <a:pt x="0" y="135"/>
                  <a:pt x="0" y="303"/>
                </a:cubicBezTo>
                <a:lnTo>
                  <a:pt x="0" y="18151"/>
                </a:lnTo>
                <a:cubicBezTo>
                  <a:pt x="0" y="18318"/>
                  <a:pt x="128" y="18454"/>
                  <a:pt x="286" y="18454"/>
                </a:cubicBezTo>
                <a:lnTo>
                  <a:pt x="6511" y="18454"/>
                </a:lnTo>
                <a:lnTo>
                  <a:pt x="7082" y="21600"/>
                </a:lnTo>
                <a:lnTo>
                  <a:pt x="7654" y="18454"/>
                </a:lnTo>
                <a:lnTo>
                  <a:pt x="21314" y="18454"/>
                </a:lnTo>
                <a:cubicBezTo>
                  <a:pt x="21472" y="18454"/>
                  <a:pt x="21600" y="18318"/>
                  <a:pt x="21600" y="18151"/>
                </a:cubicBezTo>
                <a:lnTo>
                  <a:pt x="21600" y="303"/>
                </a:lnTo>
                <a:cubicBezTo>
                  <a:pt x="21600" y="135"/>
                  <a:pt x="21472" y="0"/>
                  <a:pt x="21314" y="0"/>
                </a:cubicBezTo>
                <a:lnTo>
                  <a:pt x="286" y="0"/>
                </a:lnTo>
                <a:close/>
              </a:path>
            </a:pathLst>
          </a:custGeom>
          <a:solidFill>
            <a:srgbClr val="773F9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3290819" y="539749"/>
            <a:ext cx="3857762" cy="37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Hello!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My name is ….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My nationality is….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I speak…….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2" y="749300"/>
            <a:ext cx="12652359" cy="844223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1473200" y="889000"/>
            <a:ext cx="6590507" cy="387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8" y="0"/>
                </a:moveTo>
                <a:cubicBezTo>
                  <a:pt x="93" y="0"/>
                  <a:pt x="0" y="159"/>
                  <a:pt x="0" y="354"/>
                </a:cubicBezTo>
                <a:lnTo>
                  <a:pt x="0" y="21246"/>
                </a:lnTo>
                <a:cubicBezTo>
                  <a:pt x="0" y="21441"/>
                  <a:pt x="93" y="21600"/>
                  <a:pt x="208" y="21600"/>
                </a:cubicBezTo>
                <a:lnTo>
                  <a:pt x="15526" y="21600"/>
                </a:lnTo>
                <a:cubicBezTo>
                  <a:pt x="15641" y="21600"/>
                  <a:pt x="15734" y="21441"/>
                  <a:pt x="15734" y="21246"/>
                </a:cubicBezTo>
                <a:lnTo>
                  <a:pt x="15734" y="11473"/>
                </a:lnTo>
                <a:lnTo>
                  <a:pt x="21600" y="10765"/>
                </a:lnTo>
                <a:lnTo>
                  <a:pt x="15734" y="10056"/>
                </a:lnTo>
                <a:lnTo>
                  <a:pt x="15734" y="354"/>
                </a:lnTo>
                <a:cubicBezTo>
                  <a:pt x="15734" y="159"/>
                  <a:pt x="15641" y="0"/>
                  <a:pt x="15526" y="0"/>
                </a:cubicBezTo>
                <a:lnTo>
                  <a:pt x="208" y="0"/>
                </a:lnTo>
                <a:close/>
              </a:path>
            </a:pathLst>
          </a:custGeom>
          <a:solidFill>
            <a:srgbClr val="00882B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1944619" y="958849"/>
            <a:ext cx="3857762" cy="3746501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Hello!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My name is ….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My nationality is….</a:t>
            </a: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3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400">
                <a:solidFill>
                  <a:srgbClr val="FFFFFF"/>
                </a:solidFill>
              </a:rPr>
              <a:t>I speak…….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780107"/>
            <a:ext cx="12383715" cy="9191039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5401754" y="1333500"/>
            <a:ext cx="6814741" cy="2254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2" y="0"/>
                </a:moveTo>
                <a:cubicBezTo>
                  <a:pt x="117" y="0"/>
                  <a:pt x="0" y="354"/>
                  <a:pt x="0" y="791"/>
                </a:cubicBezTo>
                <a:lnTo>
                  <a:pt x="0" y="15029"/>
                </a:lnTo>
                <a:cubicBezTo>
                  <a:pt x="0" y="15466"/>
                  <a:pt x="117" y="15820"/>
                  <a:pt x="262" y="15820"/>
                </a:cubicBezTo>
                <a:lnTo>
                  <a:pt x="13481" y="15820"/>
                </a:lnTo>
                <a:lnTo>
                  <a:pt x="14006" y="21600"/>
                </a:lnTo>
                <a:lnTo>
                  <a:pt x="14529" y="15820"/>
                </a:lnTo>
                <a:lnTo>
                  <a:pt x="21338" y="15820"/>
                </a:lnTo>
                <a:cubicBezTo>
                  <a:pt x="21483" y="15820"/>
                  <a:pt x="21600" y="15466"/>
                  <a:pt x="21600" y="15029"/>
                </a:cubicBezTo>
                <a:lnTo>
                  <a:pt x="21600" y="791"/>
                </a:lnTo>
                <a:cubicBezTo>
                  <a:pt x="21600" y="354"/>
                  <a:pt x="21483" y="0"/>
                  <a:pt x="21338" y="0"/>
                </a:cubicBezTo>
                <a:lnTo>
                  <a:pt x="262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5510965" y="1727200"/>
            <a:ext cx="681485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This is my business card.</a:t>
            </a:r>
          </a:p>
        </p:txBody>
      </p:sp>
      <p:sp>
        <p:nvSpPr>
          <p:cNvPr id="285" name="Shape 285"/>
          <p:cNvSpPr/>
          <p:nvPr/>
        </p:nvSpPr>
        <p:spPr>
          <a:xfrm>
            <a:off x="1714500" y="2146300"/>
            <a:ext cx="3352007" cy="1771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32" y="0"/>
                </a:moveTo>
                <a:cubicBezTo>
                  <a:pt x="238" y="0"/>
                  <a:pt x="0" y="451"/>
                  <a:pt x="0" y="1006"/>
                </a:cubicBezTo>
                <a:lnTo>
                  <a:pt x="0" y="19123"/>
                </a:lnTo>
                <a:cubicBezTo>
                  <a:pt x="0" y="19678"/>
                  <a:pt x="238" y="20129"/>
                  <a:pt x="532" y="20129"/>
                </a:cubicBezTo>
                <a:lnTo>
                  <a:pt x="8488" y="20129"/>
                </a:lnTo>
                <a:lnTo>
                  <a:pt x="21600" y="21600"/>
                </a:lnTo>
                <a:lnTo>
                  <a:pt x="17344" y="17463"/>
                </a:lnTo>
                <a:lnTo>
                  <a:pt x="17344" y="1006"/>
                </a:lnTo>
                <a:cubicBezTo>
                  <a:pt x="17344" y="451"/>
                  <a:pt x="17106" y="0"/>
                  <a:pt x="16813" y="0"/>
                </a:cubicBezTo>
                <a:lnTo>
                  <a:pt x="532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86" name="Shape 286"/>
          <p:cNvSpPr/>
          <p:nvPr/>
        </p:nvSpPr>
        <p:spPr>
          <a:xfrm>
            <a:off x="2107365" y="2540000"/>
            <a:ext cx="223755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Thanks.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143000" y="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  你是 哪国 人？</a:t>
            </a:r>
            <a:endParaRPr sz="8400"/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solidFill>
                  <a:srgbClr val="777777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Nǐ shì   nǎ guó rén?</a:t>
            </a:r>
          </a:p>
        </p:txBody>
      </p:sp>
      <p:pic>
        <p:nvPicPr>
          <p:cNvPr id="62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600" y="2451100"/>
            <a:ext cx="8983796" cy="599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3745024" y="8674100"/>
            <a:ext cx="550429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/>
            </a:pPr>
            <a:r>
              <a:rPr sz="4200"/>
              <a:t>What is your nationality?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confused-messag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8149" y="-123792"/>
            <a:ext cx="14962052" cy="1000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8076406" y="307975"/>
            <a:ext cx="4711701" cy="284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42" y="0"/>
                </a:moveTo>
                <a:cubicBezTo>
                  <a:pt x="3433" y="0"/>
                  <a:pt x="3264" y="281"/>
                  <a:pt x="3264" y="627"/>
                </a:cubicBezTo>
                <a:lnTo>
                  <a:pt x="3264" y="10462"/>
                </a:lnTo>
                <a:lnTo>
                  <a:pt x="0" y="13741"/>
                </a:lnTo>
                <a:lnTo>
                  <a:pt x="3264" y="17020"/>
                </a:lnTo>
                <a:lnTo>
                  <a:pt x="3264" y="20973"/>
                </a:lnTo>
                <a:cubicBezTo>
                  <a:pt x="3264" y="21319"/>
                  <a:pt x="3433" y="21600"/>
                  <a:pt x="3642" y="21600"/>
                </a:cubicBezTo>
                <a:lnTo>
                  <a:pt x="21222" y="21600"/>
                </a:lnTo>
                <a:cubicBezTo>
                  <a:pt x="21431" y="21600"/>
                  <a:pt x="21600" y="21319"/>
                  <a:pt x="21600" y="20973"/>
                </a:cubicBezTo>
                <a:lnTo>
                  <a:pt x="21600" y="627"/>
                </a:lnTo>
                <a:cubicBezTo>
                  <a:pt x="21600" y="281"/>
                  <a:pt x="21431" y="0"/>
                  <a:pt x="21222" y="0"/>
                </a:cubicBezTo>
                <a:lnTo>
                  <a:pt x="3642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9150300" y="761999"/>
            <a:ext cx="3669439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300"/>
              <a:t>I don’t</a:t>
            </a:r>
            <a:endParaRPr sz="5300"/>
          </a:p>
          <a:p>
            <a:pPr lvl="0">
              <a:defRPr sz="1800"/>
            </a:pPr>
            <a:r>
              <a:rPr sz="5300"/>
              <a:t>understand.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431800" y="2149475"/>
            <a:ext cx="5172472" cy="282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93" y="0"/>
                </a:moveTo>
                <a:cubicBezTo>
                  <a:pt x="176" y="0"/>
                  <a:pt x="0" y="322"/>
                  <a:pt x="0" y="720"/>
                </a:cubicBezTo>
                <a:lnTo>
                  <a:pt x="0" y="18145"/>
                </a:lnTo>
                <a:cubicBezTo>
                  <a:pt x="0" y="18543"/>
                  <a:pt x="176" y="18865"/>
                  <a:pt x="393" y="18865"/>
                </a:cubicBezTo>
                <a:lnTo>
                  <a:pt x="11649" y="18865"/>
                </a:lnTo>
                <a:lnTo>
                  <a:pt x="21600" y="21600"/>
                </a:lnTo>
                <a:lnTo>
                  <a:pt x="16384" y="16379"/>
                </a:lnTo>
                <a:lnTo>
                  <a:pt x="16384" y="720"/>
                </a:lnTo>
                <a:cubicBezTo>
                  <a:pt x="16384" y="322"/>
                  <a:pt x="16209" y="0"/>
                  <a:pt x="15992" y="0"/>
                </a:cubicBezTo>
                <a:lnTo>
                  <a:pt x="393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603200" y="2400299"/>
            <a:ext cx="3630657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300"/>
              <a:t>Hello.</a:t>
            </a:r>
            <a:endParaRPr sz="5300"/>
          </a:p>
          <a:p>
            <a:pPr lvl="0">
              <a:defRPr sz="1800"/>
            </a:pPr>
            <a:r>
              <a:rPr sz="5300"/>
              <a:t>Excuse me.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xfrm>
            <a:off x="3454400" y="-673100"/>
            <a:ext cx="68961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Conversation</a:t>
            </a:r>
          </a:p>
        </p:txBody>
      </p:sp>
      <p:graphicFrame>
        <p:nvGraphicFramePr>
          <p:cNvPr id="297" name="Table 297"/>
          <p:cNvGraphicFramePr/>
          <p:nvPr/>
        </p:nvGraphicFramePr>
        <p:xfrm>
          <a:off x="1664989" y="3429000"/>
          <a:ext cx="9474201" cy="60212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58357"/>
                <a:gridCol w="4915842"/>
              </a:tblGrid>
              <a:tr h="722139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Hello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你好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22139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Excuse me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请问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22139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What’s your last name?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您贵姓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22139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My last name is...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我姓...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285023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I am (nationality)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600">
                          <a:uFillTx/>
                          <a:latin typeface="+mj-lt"/>
                          <a:ea typeface="+mj-ea"/>
                          <a:cs typeface="+mj-c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23827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I speak (language)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600">
                          <a:uFillTx/>
                          <a:latin typeface="+mj-lt"/>
                          <a:ea typeface="+mj-ea"/>
                          <a:cs typeface="+mj-c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23827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800">
                          <a:uFillTx/>
                        </a:defRPr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Gill Sans"/>
                        </a:rPr>
                        <a:t>What about you?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600">
                          <a:uFillTx/>
                          <a:latin typeface="+mj-lt"/>
                          <a:ea typeface="+mj-ea"/>
                          <a:cs typeface="+mj-c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98" name="meeting-som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6076" y="1319460"/>
            <a:ext cx="3912748" cy="1689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asted-imag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41" y="2343150"/>
            <a:ext cx="11192047" cy="700302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2874317" y="863600"/>
            <a:ext cx="24809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7600"/>
              </a:lnSpc>
              <a:defRPr sz="4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4800"/>
              <a:t>Měi guó</a:t>
            </a:r>
          </a:p>
        </p:txBody>
      </p:sp>
      <p:sp>
        <p:nvSpPr>
          <p:cNvPr id="67" name="Shape 67"/>
          <p:cNvSpPr/>
          <p:nvPr/>
        </p:nvSpPr>
        <p:spPr>
          <a:xfrm>
            <a:off x="3371850" y="213486"/>
            <a:ext cx="1485900" cy="79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 lvl="0">
              <a:defRPr sz="1800"/>
            </a:pPr>
            <a:r>
              <a:rPr sz="5400"/>
              <a:t>美国</a:t>
            </a:r>
          </a:p>
        </p:txBody>
      </p:sp>
      <p:sp>
        <p:nvSpPr>
          <p:cNvPr id="68" name="Shape 68"/>
          <p:cNvSpPr/>
          <p:nvPr/>
        </p:nvSpPr>
        <p:spPr>
          <a:xfrm>
            <a:off x="8393658" y="952500"/>
            <a:ext cx="387558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ts val="7600"/>
              </a:lnSpc>
              <a:defRPr sz="4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4800"/>
              <a:t>Měi guó rén</a:t>
            </a:r>
          </a:p>
        </p:txBody>
      </p:sp>
      <p:sp>
        <p:nvSpPr>
          <p:cNvPr id="69" name="Shape 69"/>
          <p:cNvSpPr/>
          <p:nvPr/>
        </p:nvSpPr>
        <p:spPr>
          <a:xfrm>
            <a:off x="8934450" y="226186"/>
            <a:ext cx="2171700" cy="79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 lvl="0">
              <a:defRPr sz="1800"/>
            </a:pPr>
            <a:r>
              <a:rPr sz="5400"/>
              <a:t>美国人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" y="-139700"/>
            <a:ext cx="1208624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047750" y="79565"/>
            <a:ext cx="1409700" cy="75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/>
              <a:t>中国</a:t>
            </a:r>
          </a:p>
        </p:txBody>
      </p:sp>
      <p:sp>
        <p:nvSpPr>
          <p:cNvPr id="73" name="Shape 73"/>
          <p:cNvSpPr/>
          <p:nvPr/>
        </p:nvSpPr>
        <p:spPr>
          <a:xfrm>
            <a:off x="742794" y="647699"/>
            <a:ext cx="238483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5900"/>
              </a:lnSpc>
              <a:defRPr sz="3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3400"/>
              <a:t>Zhōng guó</a:t>
            </a:r>
          </a:p>
        </p:txBody>
      </p:sp>
      <p:sp>
        <p:nvSpPr>
          <p:cNvPr id="74" name="Shape 74"/>
          <p:cNvSpPr/>
          <p:nvPr/>
        </p:nvSpPr>
        <p:spPr>
          <a:xfrm>
            <a:off x="5357862" y="79565"/>
            <a:ext cx="2057401" cy="75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/>
              <a:t>中国人</a:t>
            </a:r>
          </a:p>
        </p:txBody>
      </p:sp>
      <p:sp>
        <p:nvSpPr>
          <p:cNvPr id="75" name="Shape 75"/>
          <p:cNvSpPr/>
          <p:nvPr/>
        </p:nvSpPr>
        <p:spPr>
          <a:xfrm>
            <a:off x="5194144" y="647699"/>
            <a:ext cx="238483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5900"/>
              </a:lnSpc>
              <a:defRPr sz="3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/>
            </a:pPr>
            <a:r>
              <a:rPr sz="3400"/>
              <a:t>Zhōng guó</a:t>
            </a:r>
          </a:p>
        </p:txBody>
      </p:sp>
      <p:sp>
        <p:nvSpPr>
          <p:cNvPr id="76" name="Shape 76"/>
          <p:cNvSpPr/>
          <p:nvPr/>
        </p:nvSpPr>
        <p:spPr>
          <a:xfrm>
            <a:off x="7575351" y="711200"/>
            <a:ext cx="756742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 lvl="0">
              <a:defRPr sz="1800"/>
            </a:pPr>
            <a:r>
              <a:rPr sz="3500"/>
              <a:t>rén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sted-imag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13" y="0"/>
            <a:ext cx="7851649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8229600" y="1752600"/>
            <a:ext cx="256163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7600"/>
              </a:lnSpc>
              <a:defRPr sz="4800">
                <a:solidFill>
                  <a:srgbClr val="E324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32400"/>
                </a:solidFill>
              </a:rPr>
              <a:t>Yīngguó</a:t>
            </a:r>
          </a:p>
        </p:txBody>
      </p:sp>
      <p:sp>
        <p:nvSpPr>
          <p:cNvPr id="80" name="Shape 80"/>
          <p:cNvSpPr/>
          <p:nvPr/>
        </p:nvSpPr>
        <p:spPr>
          <a:xfrm>
            <a:off x="8437264" y="777239"/>
            <a:ext cx="2146301" cy="111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英国</a:t>
            </a:r>
          </a:p>
        </p:txBody>
      </p:sp>
      <p:sp>
        <p:nvSpPr>
          <p:cNvPr id="81" name="Shape 81"/>
          <p:cNvSpPr/>
          <p:nvPr/>
        </p:nvSpPr>
        <p:spPr>
          <a:xfrm>
            <a:off x="8369300" y="5486400"/>
            <a:ext cx="256163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7600"/>
              </a:lnSpc>
              <a:defRPr sz="4800">
                <a:solidFill>
                  <a:srgbClr val="E324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32400"/>
                </a:solidFill>
              </a:rPr>
              <a:t>Yīngguó</a:t>
            </a:r>
          </a:p>
        </p:txBody>
      </p:sp>
      <p:sp>
        <p:nvSpPr>
          <p:cNvPr id="82" name="Shape 82"/>
          <p:cNvSpPr/>
          <p:nvPr/>
        </p:nvSpPr>
        <p:spPr>
          <a:xfrm>
            <a:off x="8576964" y="4511039"/>
            <a:ext cx="3162301" cy="111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英国人</a:t>
            </a:r>
          </a:p>
        </p:txBody>
      </p:sp>
      <p:sp>
        <p:nvSpPr>
          <p:cNvPr id="83" name="Shape 83"/>
          <p:cNvSpPr/>
          <p:nvPr/>
        </p:nvSpPr>
        <p:spPr>
          <a:xfrm>
            <a:off x="10915451" y="5568950"/>
            <a:ext cx="105043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 lvl="0">
              <a:defRPr sz="1800"/>
            </a:pPr>
            <a:r>
              <a:rPr sz="5100"/>
              <a:t>rén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8944"/>
            <a:ext cx="13004800" cy="920127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9669164" y="5028691"/>
            <a:ext cx="1739901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日本</a:t>
            </a:r>
          </a:p>
        </p:txBody>
      </p:sp>
      <p:sp>
        <p:nvSpPr>
          <p:cNvPr id="87" name="Shape 87"/>
          <p:cNvSpPr/>
          <p:nvPr/>
        </p:nvSpPr>
        <p:spPr>
          <a:xfrm>
            <a:off x="9491364" y="7149591"/>
            <a:ext cx="2552701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日本人</a:t>
            </a:r>
          </a:p>
        </p:txBody>
      </p:sp>
      <p:sp>
        <p:nvSpPr>
          <p:cNvPr id="88" name="Shape 88"/>
          <p:cNvSpPr/>
          <p:nvPr/>
        </p:nvSpPr>
        <p:spPr>
          <a:xfrm>
            <a:off x="9706644" y="8058150"/>
            <a:ext cx="22491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Rì běn rén</a:t>
            </a:r>
          </a:p>
        </p:txBody>
      </p:sp>
      <p:sp>
        <p:nvSpPr>
          <p:cNvPr id="89" name="Shape 89"/>
          <p:cNvSpPr/>
          <p:nvPr/>
        </p:nvSpPr>
        <p:spPr>
          <a:xfrm>
            <a:off x="9922544" y="5861050"/>
            <a:ext cx="14613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Rì běn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7416" y="3106489"/>
            <a:ext cx="1657361" cy="157975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4533900" y="5867796"/>
            <a:ext cx="7886700" cy="3288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8" y="0"/>
                </a:moveTo>
                <a:lnTo>
                  <a:pt x="10459" y="4585"/>
                </a:lnTo>
                <a:lnTo>
                  <a:pt x="220" y="4585"/>
                </a:lnTo>
                <a:cubicBezTo>
                  <a:pt x="98" y="4585"/>
                  <a:pt x="0" y="4821"/>
                  <a:pt x="0" y="5111"/>
                </a:cubicBezTo>
                <a:lnTo>
                  <a:pt x="0" y="21073"/>
                </a:lnTo>
                <a:cubicBezTo>
                  <a:pt x="0" y="21364"/>
                  <a:pt x="98" y="21600"/>
                  <a:pt x="220" y="21600"/>
                </a:cubicBezTo>
                <a:lnTo>
                  <a:pt x="21380" y="21600"/>
                </a:lnTo>
                <a:cubicBezTo>
                  <a:pt x="21502" y="21600"/>
                  <a:pt x="21600" y="21364"/>
                  <a:pt x="21600" y="21073"/>
                </a:cubicBezTo>
                <a:lnTo>
                  <a:pt x="21600" y="5111"/>
                </a:lnTo>
                <a:cubicBezTo>
                  <a:pt x="21600" y="4821"/>
                  <a:pt x="21502" y="4585"/>
                  <a:pt x="21380" y="4585"/>
                </a:cubicBezTo>
                <a:lnTo>
                  <a:pt x="11337" y="4585"/>
                </a:lnTo>
                <a:lnTo>
                  <a:pt x="10898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1193800" y="241300"/>
            <a:ext cx="7886700" cy="3301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0" y="0"/>
                </a:moveTo>
                <a:cubicBezTo>
                  <a:pt x="98" y="0"/>
                  <a:pt x="0" y="235"/>
                  <a:pt x="0" y="524"/>
                </a:cubicBezTo>
                <a:lnTo>
                  <a:pt x="0" y="16425"/>
                </a:lnTo>
                <a:cubicBezTo>
                  <a:pt x="0" y="16715"/>
                  <a:pt x="98" y="16950"/>
                  <a:pt x="220" y="16950"/>
                </a:cubicBezTo>
                <a:lnTo>
                  <a:pt x="7398" y="16950"/>
                </a:lnTo>
                <a:lnTo>
                  <a:pt x="7837" y="21600"/>
                </a:lnTo>
                <a:lnTo>
                  <a:pt x="8276" y="16950"/>
                </a:lnTo>
                <a:lnTo>
                  <a:pt x="21380" y="16950"/>
                </a:lnTo>
                <a:cubicBezTo>
                  <a:pt x="21502" y="16950"/>
                  <a:pt x="21600" y="16715"/>
                  <a:pt x="21600" y="16425"/>
                </a:cubicBezTo>
                <a:lnTo>
                  <a:pt x="21600" y="524"/>
                </a:lnTo>
                <a:cubicBezTo>
                  <a:pt x="21600" y="235"/>
                  <a:pt x="21502" y="0"/>
                  <a:pt x="21380" y="0"/>
                </a:cubicBezTo>
                <a:lnTo>
                  <a:pt x="22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-482600" y="3937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>
                <a:solidFill>
                  <a:srgbClr val="FFFFFF"/>
                </a:solidFill>
              </a:rPr>
              <a:t>  你是 哪国 人？</a:t>
            </a:r>
            <a:endParaRPr sz="8400">
              <a:solidFill>
                <a:srgbClr val="FFFFFF"/>
              </a:solidFill>
            </a:endParaRPr>
          </a:p>
          <a:p>
            <a:pPr lvl="0" defTabSz="457200">
              <a:lnSpc>
                <a:spcPts val="7600"/>
              </a:lnSpc>
              <a:defRPr sz="1800"/>
            </a:pPr>
            <a:r>
              <a:rPr sz="48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Nǐ shì   nǎ guó rén?</a:t>
            </a:r>
          </a:p>
        </p:txBody>
      </p:sp>
      <p:sp>
        <p:nvSpPr>
          <p:cNvPr id="95" name="Shape 95"/>
          <p:cNvSpPr/>
          <p:nvPr/>
        </p:nvSpPr>
        <p:spPr>
          <a:xfrm>
            <a:off x="2146300" y="69215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algn="ctr" defTabSz="584200">
              <a:defRPr sz="1800"/>
            </a:pPr>
            <a:r>
              <a: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rPr>
              <a:t>       我是               人</a:t>
            </a:r>
            <a:endParaRPr sz="8400">
              <a:solidFill>
                <a:srgbClr val="FFFFFF"/>
              </a:solidFill>
              <a:latin typeface="+mj-lt"/>
              <a:ea typeface="+mj-ea"/>
              <a:cs typeface="+mj-cs"/>
              <a:sym typeface="Gill Sans"/>
            </a:endParaRPr>
          </a:p>
          <a:p>
            <a:pPr lvl="0">
              <a:lnSpc>
                <a:spcPts val="7600"/>
              </a:lnSpc>
              <a:defRPr sz="1800"/>
            </a:pPr>
            <a:r>
              <a:rPr sz="48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              Wǒ shì                       rén.</a:t>
            </a:r>
            <a:endParaRPr sz="480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9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64666" y="4368899"/>
            <a:ext cx="2381584" cy="2043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310" y="2193966"/>
            <a:ext cx="13004801" cy="866667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title"/>
          </p:nvPr>
        </p:nvSpPr>
        <p:spPr>
          <a:xfrm>
            <a:off x="1535310" y="-2070100"/>
            <a:ext cx="10464801" cy="7797800"/>
          </a:xfrm>
          <a:prstGeom prst="rect">
            <a:avLst/>
          </a:prstGeom>
        </p:spPr>
        <p:txBody>
          <a:bodyPr/>
          <a:lstStyle>
            <a:lvl1pPr>
              <a:defRPr sz="30000"/>
            </a:lvl1pPr>
          </a:lstStyle>
          <a:p>
            <a:pPr lvl="0">
              <a:defRPr sz="1800"/>
            </a:pPr>
            <a:r>
              <a:rPr sz="30000"/>
              <a:t>人</a:t>
            </a:r>
          </a:p>
        </p:txBody>
      </p:sp>
      <p:sp>
        <p:nvSpPr>
          <p:cNvPr id="100" name="Shape 100"/>
          <p:cNvSpPr/>
          <p:nvPr/>
        </p:nvSpPr>
        <p:spPr>
          <a:xfrm>
            <a:off x="7986117" y="787399"/>
            <a:ext cx="1894781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/>
            </a:lvl1pPr>
          </a:lstStyle>
          <a:p>
            <a:pPr lvl="0">
              <a:defRPr sz="1800"/>
            </a:pPr>
            <a:r>
              <a:rPr sz="9700"/>
              <a:t>rén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