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</p:sldIdLst>
  <p:sldSz cx="13004800" cy="9753600"/>
  <p:notesSz cx="6858000" cy="9144000"/>
  <p:defaultTextStyle>
    <a:lvl1pPr defTabSz="457200">
      <a:defRPr sz="1200">
        <a:latin typeface="Helvetica"/>
        <a:ea typeface="Helvetica"/>
        <a:cs typeface="Helvetica"/>
        <a:sym typeface="Helvetica"/>
      </a:defRPr>
    </a:lvl1pPr>
    <a:lvl2pPr indent="228600" defTabSz="457200">
      <a:defRPr sz="1200">
        <a:latin typeface="Helvetica"/>
        <a:ea typeface="Helvetica"/>
        <a:cs typeface="Helvetica"/>
        <a:sym typeface="Helvetica"/>
      </a:defRPr>
    </a:lvl2pPr>
    <a:lvl3pPr indent="457200" defTabSz="457200">
      <a:defRPr sz="1200">
        <a:latin typeface="Helvetica"/>
        <a:ea typeface="Helvetica"/>
        <a:cs typeface="Helvetica"/>
        <a:sym typeface="Helvetica"/>
      </a:defRPr>
    </a:lvl3pPr>
    <a:lvl4pPr indent="685800" defTabSz="457200">
      <a:defRPr sz="1200">
        <a:latin typeface="Helvetica"/>
        <a:ea typeface="Helvetica"/>
        <a:cs typeface="Helvetica"/>
        <a:sym typeface="Helvetica"/>
      </a:defRPr>
    </a:lvl4pPr>
    <a:lvl5pPr indent="914400" defTabSz="457200">
      <a:defRPr sz="1200">
        <a:latin typeface="Helvetica"/>
        <a:ea typeface="Helvetica"/>
        <a:cs typeface="Helvetica"/>
        <a:sym typeface="Helvetica"/>
      </a:defRPr>
    </a:lvl5pPr>
    <a:lvl6pPr indent="1143000" defTabSz="457200">
      <a:defRPr sz="1200">
        <a:latin typeface="Helvetica"/>
        <a:ea typeface="Helvetica"/>
        <a:cs typeface="Helvetica"/>
        <a:sym typeface="Helvetica"/>
      </a:defRPr>
    </a:lvl6pPr>
    <a:lvl7pPr indent="1371600" defTabSz="457200">
      <a:defRPr sz="1200">
        <a:latin typeface="Helvetica"/>
        <a:ea typeface="Helvetica"/>
        <a:cs typeface="Helvetica"/>
        <a:sym typeface="Helvetica"/>
      </a:defRPr>
    </a:lvl7pPr>
    <a:lvl8pPr indent="1600200" defTabSz="457200">
      <a:defRPr sz="1200">
        <a:latin typeface="Helvetica"/>
        <a:ea typeface="Helvetica"/>
        <a:cs typeface="Helvetica"/>
        <a:sym typeface="Helvetica"/>
      </a:defRPr>
    </a:lvl8pPr>
    <a:lvl9pPr indent="1828800" defTabSz="457200">
      <a:defRPr sz="1200">
        <a:latin typeface="Helvetica"/>
        <a:ea typeface="Helvetica"/>
        <a:cs typeface="Helvetica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4" name="Shape 5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>
            <a:lvl1pPr marL="0" marR="0" defTabSz="584200">
              <a:defRPr sz="84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16" name="Shape 16"/>
          <p:cNvSpPr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/>
          <a:lstStyle>
            <a:lvl1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6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6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6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6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600"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/>
          <a:lstStyle>
            <a:lvl1pPr marL="0" marR="0" defTabSz="584200">
              <a:defRPr sz="70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7000"/>
              <a:t>Title Text</a:t>
            </a:r>
          </a:p>
        </p:txBody>
      </p:sp>
      <p:sp>
        <p:nvSpPr>
          <p:cNvPr id="36" name="Shape 36"/>
          <p:cNvSpPr/>
          <p:nvPr>
            <p:ph type="body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/>
          <a:lstStyle>
            <a:lvl1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4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4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4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4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400"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/>
            </a:pPr>
            <a:r>
              <a:rPr sz="3400"/>
              <a:t>Body Level One</a:t>
            </a:r>
            <a:endParaRPr sz="3400"/>
          </a:p>
          <a:p>
            <a:pPr lvl="1">
              <a:defRPr sz="1800"/>
            </a:pPr>
            <a:r>
              <a:rPr sz="3400"/>
              <a:t>Body Level Two</a:t>
            </a:r>
            <a:endParaRPr sz="3400"/>
          </a:p>
          <a:p>
            <a:pPr lvl="2">
              <a:defRPr sz="1800"/>
            </a:pPr>
            <a:r>
              <a:rPr sz="3400"/>
              <a:t>Body Level Three</a:t>
            </a:r>
            <a:endParaRPr sz="3400"/>
          </a:p>
          <a:p>
            <a:pPr lvl="3">
              <a:defRPr sz="1800"/>
            </a:pPr>
            <a:r>
              <a:rPr sz="3400"/>
              <a:t>Body Level Four</a:t>
            </a:r>
            <a:endParaRPr sz="3400"/>
          </a:p>
          <a:p>
            <a:pPr lvl="4">
              <a:defRPr sz="1800"/>
            </a:pPr>
            <a:r>
              <a:rPr sz="34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 Reflec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/>
          <a:lstStyle>
            <a:lvl1pPr marL="0" marR="0" defTabSz="584200">
              <a:defRPr sz="70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7000"/>
              <a:t>Title Text</a:t>
            </a:r>
          </a:p>
        </p:txBody>
      </p:sp>
      <p:sp>
        <p:nvSpPr>
          <p:cNvPr id="39" name="Shape 39"/>
          <p:cNvSpPr/>
          <p:nvPr>
            <p:ph type="body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/>
          <a:lstStyle>
            <a:lvl1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4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4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4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4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400"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/>
            </a:pPr>
            <a:r>
              <a:rPr sz="3400"/>
              <a:t>Body Level One</a:t>
            </a:r>
            <a:endParaRPr sz="3400"/>
          </a:p>
          <a:p>
            <a:pPr lvl="1">
              <a:defRPr sz="1800"/>
            </a:pPr>
            <a:r>
              <a:rPr sz="3400"/>
              <a:t>Body Level Two</a:t>
            </a:r>
            <a:endParaRPr sz="3400"/>
          </a:p>
          <a:p>
            <a:pPr lvl="2">
              <a:defRPr sz="1800"/>
            </a:pPr>
            <a:r>
              <a:rPr sz="3400"/>
              <a:t>Body Level Three</a:t>
            </a:r>
            <a:endParaRPr sz="3400"/>
          </a:p>
          <a:p>
            <a:pPr lvl="3">
              <a:defRPr sz="1800"/>
            </a:pPr>
            <a:r>
              <a:rPr sz="3400"/>
              <a:t>Body Level Four</a:t>
            </a:r>
            <a:endParaRPr sz="3400"/>
          </a:p>
          <a:p>
            <a:pPr lvl="4">
              <a:defRPr sz="1800"/>
            </a:pPr>
            <a:r>
              <a:rPr sz="34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4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42" name="Shape 42"/>
          <p:cNvSpPr/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121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2566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7011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21456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5901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 - Lef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4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45" name="Shape 45"/>
          <p:cNvSpPr/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121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2566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7011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21456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5901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 - Righ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4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48" name="Shape 48"/>
          <p:cNvSpPr/>
          <p:nvPr>
            <p:ph type="body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121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2566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7011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21456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5901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2_Civ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600">
                <a:solidFill>
                  <a:srgbClr val="8DA8A9"/>
                </a:solidFill>
                <a:uFill>
                  <a:solidFill>
                    <a:srgbClr val="8DA8A9"/>
                  </a:solidFill>
                </a:uFill>
              </a:rPr>
              <a:t>Title Text</a:t>
            </a:r>
          </a:p>
        </p:txBody>
      </p:sp>
      <p:sp>
        <p:nvSpPr>
          <p:cNvPr id="51" name="Shape 5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588327" indent="-273050">
              <a:spcBef>
                <a:spcPts val="700"/>
              </a:spcBef>
              <a:buClr>
                <a:srgbClr val="D6BF00"/>
              </a:buClr>
              <a:buFont typeface="Wingdings"/>
              <a:buChar char=""/>
              <a:defRPr sz="3000">
                <a:solidFill>
                  <a:srgbClr val="777F98"/>
                </a:solidFill>
                <a:uFill>
                  <a:solidFill>
                    <a:srgbClr val="777F98"/>
                  </a:solidFill>
                </a:uFill>
              </a:defRPr>
            </a:lvl2pPr>
            <a:lvl3pPr marL="862964" indent="-228599">
              <a:spcBef>
                <a:spcPts val="600"/>
              </a:spcBef>
              <a:buClr>
                <a:srgbClr val="9DBBBC"/>
              </a:buClr>
              <a:buChar char=""/>
              <a:defRPr sz="2800"/>
            </a:lvl3pPr>
            <a:lvl4pPr marL="1137602" indent="-228600">
              <a:spcBef>
                <a:spcPts val="600"/>
              </a:spcBef>
              <a:buClr>
                <a:srgbClr val="9E8E83"/>
              </a:buClr>
              <a:buFont typeface="Wingdings"/>
              <a:buChar char=""/>
              <a:defRPr sz="2800">
                <a:solidFill>
                  <a:srgbClr val="777F98"/>
                </a:solidFill>
                <a:uFill>
                  <a:solidFill>
                    <a:srgbClr val="777F98"/>
                  </a:solidFill>
                </a:uFill>
              </a:defRPr>
            </a:lvl4pPr>
            <a:lvl5pPr marL="1412239" indent="-228600">
              <a:spcBef>
                <a:spcPts val="600"/>
              </a:spcBef>
              <a:buClr>
                <a:srgbClr val="9FBC9E"/>
              </a:buClr>
              <a:buFont typeface="Georgia"/>
              <a:buChar char="•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One</a:t>
            </a:r>
            <a:endParaRPr sz="3800">
              <a:uFill>
                <a:solidFill/>
              </a:uFill>
            </a:endParaRP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777F98"/>
                </a:solidFill>
                <a:uFill>
                  <a:solidFill>
                    <a:srgbClr val="777F98"/>
                  </a:solidFill>
                </a:uFill>
              </a:rPr>
              <a:t>Body Level Two</a:t>
            </a:r>
            <a:endParaRPr sz="3000">
              <a:solidFill>
                <a:srgbClr val="777F98"/>
              </a:solidFill>
              <a:uFill>
                <a:solidFill>
                  <a:srgbClr val="777F98"/>
                </a:solidFill>
              </a:uFill>
            </a:endParaRPr>
          </a:p>
          <a:p>
            <a:pPr lvl="2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Three</a:t>
            </a:r>
            <a:endParaRPr sz="2800">
              <a:uFill>
                <a:solidFill/>
              </a:uFill>
            </a:endParaRP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777F98"/>
                </a:solidFill>
                <a:uFill>
                  <a:solidFill>
                    <a:srgbClr val="777F98"/>
                  </a:solidFill>
                </a:uFill>
              </a:rPr>
              <a:t>Body Level Four</a:t>
            </a:r>
            <a:endParaRPr sz="2800">
              <a:solidFill>
                <a:srgbClr val="777F98"/>
              </a:solidFill>
              <a:uFill>
                <a:solidFill>
                  <a:srgbClr val="777F98"/>
                </a:solidFill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52" name="Shape 5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4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89000" marR="0" indent="-571500" defTabSz="584200">
              <a:spcBef>
                <a:spcPts val="2400"/>
              </a:spcBef>
              <a:buClrTx/>
              <a:buSzPct val="171000"/>
              <a:buFontTx/>
              <a:buChar char="•"/>
              <a:defRPr sz="42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333500" marR="0" indent="-571500" defTabSz="584200">
              <a:spcBef>
                <a:spcPts val="2400"/>
              </a:spcBef>
              <a:buClrTx/>
              <a:buSzPct val="171000"/>
              <a:buFontTx/>
              <a:buChar char="•"/>
              <a:defRPr sz="42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778000" marR="0" indent="-571500" defTabSz="584200">
              <a:spcBef>
                <a:spcPts val="2400"/>
              </a:spcBef>
              <a:buClrTx/>
              <a:buSzPct val="171000"/>
              <a:buFontTx/>
              <a:buChar char="•"/>
              <a:defRPr sz="42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2222500" marR="0" indent="-571500" defTabSz="584200">
              <a:spcBef>
                <a:spcPts val="2400"/>
              </a:spcBef>
              <a:buClrTx/>
              <a:buSzPct val="171000"/>
              <a:buFontTx/>
              <a:buChar char="•"/>
              <a:defRPr sz="42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667000" marR="0" indent="-571500" defTabSz="584200">
              <a:spcBef>
                <a:spcPts val="2400"/>
              </a:spcBef>
              <a:buClrTx/>
              <a:buSzPct val="171000"/>
              <a:buFontTx/>
              <a:buChar char="•"/>
              <a:defRPr sz="4200"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/>
            </a:pPr>
            <a:r>
              <a:rPr sz="4200"/>
              <a:t>Body Level One</a:t>
            </a:r>
            <a:endParaRPr sz="4200"/>
          </a:p>
          <a:p>
            <a:pPr lvl="1">
              <a:defRPr sz="1800"/>
            </a:pPr>
            <a:r>
              <a:rPr sz="4200"/>
              <a:t>Body Level Two</a:t>
            </a:r>
            <a:endParaRPr sz="4200"/>
          </a:p>
          <a:p>
            <a:pPr lvl="2">
              <a:defRPr sz="1800"/>
            </a:pPr>
            <a:r>
              <a:rPr sz="4200"/>
              <a:t>Body Level Three</a:t>
            </a:r>
            <a:endParaRPr sz="4200"/>
          </a:p>
          <a:p>
            <a:pPr lvl="3">
              <a:defRPr sz="1800"/>
            </a:pPr>
            <a:r>
              <a:rPr sz="4200"/>
              <a:t>Body Level Four</a:t>
            </a:r>
            <a:endParaRPr sz="4200"/>
          </a:p>
          <a:p>
            <a:pPr lvl="4">
              <a:defRPr sz="1800"/>
            </a:pPr>
            <a:r>
              <a:rPr sz="4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 - 2 Colum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4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/>
          <a:lstStyle>
            <a:lvl1pPr marL="8121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2566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7011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21456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5901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89000" marR="0" indent="-571500" defTabSz="584200">
              <a:spcBef>
                <a:spcPts val="4800"/>
              </a:spcBef>
              <a:buClrTx/>
              <a:buSzPct val="171000"/>
              <a:buFontTx/>
              <a:buChar char="•"/>
              <a:defRPr sz="42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333500" marR="0" indent="-571500" defTabSz="584200">
              <a:spcBef>
                <a:spcPts val="4800"/>
              </a:spcBef>
              <a:buClrTx/>
              <a:buSzPct val="171000"/>
              <a:buFontTx/>
              <a:buChar char="•"/>
              <a:defRPr sz="42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778000" marR="0" indent="-571500" defTabSz="584200">
              <a:spcBef>
                <a:spcPts val="4800"/>
              </a:spcBef>
              <a:buClrTx/>
              <a:buSzPct val="171000"/>
              <a:buFontTx/>
              <a:buChar char="•"/>
              <a:defRPr sz="42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2222500" marR="0" indent="-571500" defTabSz="584200">
              <a:spcBef>
                <a:spcPts val="4800"/>
              </a:spcBef>
              <a:buClrTx/>
              <a:buSzPct val="171000"/>
              <a:buFontTx/>
              <a:buChar char="•"/>
              <a:defRPr sz="42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667000" marR="0" indent="-571500" defTabSz="584200">
              <a:spcBef>
                <a:spcPts val="4800"/>
              </a:spcBef>
              <a:buClrTx/>
              <a:buSzPct val="171000"/>
              <a:buFontTx/>
              <a:buChar char="•"/>
              <a:defRPr sz="4200"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/>
            </a:pPr>
            <a:r>
              <a:rPr sz="4200"/>
              <a:t>Body Level One</a:t>
            </a:r>
            <a:endParaRPr sz="4200"/>
          </a:p>
          <a:p>
            <a:pPr lvl="1">
              <a:defRPr sz="1800"/>
            </a:pPr>
            <a:r>
              <a:rPr sz="4200"/>
              <a:t>Body Level Two</a:t>
            </a:r>
            <a:endParaRPr sz="4200"/>
          </a:p>
          <a:p>
            <a:pPr lvl="2">
              <a:defRPr sz="1800"/>
            </a:pPr>
            <a:r>
              <a:rPr sz="4200"/>
              <a:t>Body Level Three</a:t>
            </a:r>
            <a:endParaRPr sz="4200"/>
          </a:p>
          <a:p>
            <a:pPr lvl="3">
              <a:defRPr sz="1800"/>
            </a:pPr>
            <a:r>
              <a:rPr sz="4200"/>
              <a:t>Body Level Four</a:t>
            </a:r>
            <a:endParaRPr sz="4200"/>
          </a:p>
          <a:p>
            <a:pPr lvl="4">
              <a:defRPr sz="1800"/>
            </a:pPr>
            <a:r>
              <a:rPr sz="4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Top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4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4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4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 Reflec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4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A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9537700"/>
            <a:ext cx="13004800" cy="215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marL="57799" marR="57799" defTabSz="647700">
              <a:defRPr sz="3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" name="Shape 3"/>
          <p:cNvSpPr/>
          <p:nvPr/>
        </p:nvSpPr>
        <p:spPr>
          <a:xfrm>
            <a:off x="0" y="0"/>
            <a:ext cx="13004800" cy="19823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marL="57799" marR="57799" defTabSz="647700">
              <a:defRPr sz="3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" name="Shape 4"/>
          <p:cNvSpPr/>
          <p:nvPr/>
        </p:nvSpPr>
        <p:spPr>
          <a:xfrm>
            <a:off x="0" y="0"/>
            <a:ext cx="215900" cy="9753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marL="57799" marR="57799" defTabSz="647700">
              <a:defRPr sz="3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" name="Shape 5"/>
          <p:cNvSpPr/>
          <p:nvPr/>
        </p:nvSpPr>
        <p:spPr>
          <a:xfrm>
            <a:off x="12788900" y="0"/>
            <a:ext cx="215900" cy="9753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marL="57799" marR="57799" defTabSz="647700">
              <a:defRPr sz="3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" name="Shape 6"/>
          <p:cNvSpPr/>
          <p:nvPr/>
        </p:nvSpPr>
        <p:spPr>
          <a:xfrm>
            <a:off x="212231" y="9080500"/>
            <a:ext cx="12562276" cy="440267"/>
          </a:xfrm>
          <a:prstGeom prst="rect">
            <a:avLst/>
          </a:prstGeom>
          <a:solidFill>
            <a:srgbClr val="9DBBBC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marL="57799" marR="57799" defTabSz="647700">
              <a:defRPr sz="3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" name="Shape 7"/>
          <p:cNvSpPr/>
          <p:nvPr/>
        </p:nvSpPr>
        <p:spPr>
          <a:xfrm>
            <a:off x="215900" y="221262"/>
            <a:ext cx="12562276" cy="9311077"/>
          </a:xfrm>
          <a:prstGeom prst="rect">
            <a:avLst/>
          </a:prstGeom>
          <a:ln>
            <a:solidFill>
              <a:srgbClr val="8DA8A9"/>
            </a:solidFill>
            <a:miter lim="400000"/>
          </a:ln>
        </p:spPr>
        <p:txBody>
          <a:bodyPr lIns="0" tIns="0" rIns="0" bIns="0" anchor="ctr"/>
          <a:lstStyle/>
          <a:p>
            <a:pPr lvl="0" marL="57799" marR="57799" defTabSz="647700">
              <a:defRPr sz="3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" name="Shape 8"/>
          <p:cNvSpPr/>
          <p:nvPr/>
        </p:nvSpPr>
        <p:spPr>
          <a:xfrm>
            <a:off x="215900" y="1815253"/>
            <a:ext cx="12562276" cy="2259"/>
          </a:xfrm>
          <a:prstGeom prst="line">
            <a:avLst/>
          </a:prstGeom>
          <a:ln>
            <a:solidFill>
              <a:srgbClr val="8DA8A9"/>
            </a:solidFill>
            <a:prstDash val="sysDash"/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9" name="Shape 9"/>
          <p:cNvSpPr/>
          <p:nvPr/>
        </p:nvSpPr>
        <p:spPr>
          <a:xfrm>
            <a:off x="6070599" y="1359182"/>
            <a:ext cx="863602" cy="863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5875" cap="rnd">
            <a:round/>
          </a:ln>
        </p:spPr>
        <p:txBody>
          <a:bodyPr lIns="0" tIns="0" rIns="0" bIns="0" anchor="ctr"/>
          <a:lstStyle/>
          <a:p>
            <a:pPr lvl="0" marL="57799" marR="57799" defTabSz="647700">
              <a:defRPr sz="3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" name="Shape 10"/>
          <p:cNvSpPr/>
          <p:nvPr/>
        </p:nvSpPr>
        <p:spPr>
          <a:xfrm>
            <a:off x="6204373" y="1494648"/>
            <a:ext cx="596901" cy="598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50800" cap="rnd">
            <a:solidFill>
              <a:srgbClr val="8DA8A9"/>
            </a:solidFill>
            <a:round/>
          </a:ln>
        </p:spPr>
        <p:txBody>
          <a:bodyPr lIns="0" tIns="0" rIns="0" bIns="0" anchor="ctr"/>
          <a:lstStyle/>
          <a:p>
            <a:pPr lvl="0" marL="57799" marR="57799" defTabSz="647700">
              <a:defRPr sz="3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" name="Shape 11"/>
          <p:cNvSpPr/>
          <p:nvPr>
            <p:ph type="title"/>
          </p:nvPr>
        </p:nvSpPr>
        <p:spPr>
          <a:xfrm>
            <a:off x="428977" y="0"/>
            <a:ext cx="12141201" cy="1404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600">
                <a:solidFill>
                  <a:srgbClr val="8DA8A9"/>
                </a:solidFill>
                <a:uFill>
                  <a:solidFill>
                    <a:srgbClr val="8DA8A9"/>
                  </a:solidFill>
                </a:uFill>
              </a:rPr>
              <a:t>Title Text</a:t>
            </a:r>
          </a:p>
        </p:txBody>
      </p:sp>
      <p:sp>
        <p:nvSpPr>
          <p:cNvPr id="12" name="Shape 12"/>
          <p:cNvSpPr/>
          <p:nvPr>
            <p:ph type="body" idx="1"/>
          </p:nvPr>
        </p:nvSpPr>
        <p:spPr>
          <a:xfrm>
            <a:off x="428977" y="2171700"/>
            <a:ext cx="12141201" cy="758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2pPr marL="588327" indent="-273050">
              <a:spcBef>
                <a:spcPts val="700"/>
              </a:spcBef>
              <a:buClr>
                <a:srgbClr val="D6BF00"/>
              </a:buClr>
              <a:buFont typeface="Wingdings"/>
              <a:buChar char=""/>
              <a:defRPr sz="3000">
                <a:solidFill>
                  <a:srgbClr val="777F98"/>
                </a:solidFill>
                <a:uFill>
                  <a:solidFill>
                    <a:srgbClr val="777F98"/>
                  </a:solidFill>
                </a:uFill>
              </a:defRPr>
            </a:lvl2pPr>
            <a:lvl3pPr marL="862964" indent="-228599">
              <a:spcBef>
                <a:spcPts val="600"/>
              </a:spcBef>
              <a:buClr>
                <a:srgbClr val="9DBBBC"/>
              </a:buClr>
              <a:buChar char=""/>
              <a:defRPr sz="2800"/>
            </a:lvl3pPr>
            <a:lvl4pPr marL="1137602" indent="-228600">
              <a:spcBef>
                <a:spcPts val="600"/>
              </a:spcBef>
              <a:buClr>
                <a:srgbClr val="9E8E83"/>
              </a:buClr>
              <a:buFont typeface="Wingdings"/>
              <a:buChar char=""/>
              <a:defRPr sz="2800">
                <a:solidFill>
                  <a:srgbClr val="777F98"/>
                </a:solidFill>
                <a:uFill>
                  <a:solidFill>
                    <a:srgbClr val="777F98"/>
                  </a:solidFill>
                </a:uFill>
              </a:defRPr>
            </a:lvl4pPr>
            <a:lvl5pPr marL="1412239" indent="-228600">
              <a:spcBef>
                <a:spcPts val="600"/>
              </a:spcBef>
              <a:buClr>
                <a:srgbClr val="9FBC9E"/>
              </a:buClr>
              <a:buFont typeface="Georgia"/>
              <a:buChar char="•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One</a:t>
            </a:r>
            <a:endParaRPr sz="3800">
              <a:uFill>
                <a:solidFill/>
              </a:uFill>
            </a:endParaRP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777F98"/>
                </a:solidFill>
                <a:uFill>
                  <a:solidFill>
                    <a:srgbClr val="777F98"/>
                  </a:solidFill>
                </a:uFill>
              </a:rPr>
              <a:t>Body Level Two</a:t>
            </a:r>
            <a:endParaRPr sz="3000">
              <a:solidFill>
                <a:srgbClr val="777F98"/>
              </a:solidFill>
              <a:uFill>
                <a:solidFill>
                  <a:srgbClr val="777F98"/>
                </a:solidFill>
              </a:uFill>
            </a:endParaRPr>
          </a:p>
          <a:p>
            <a:pPr lvl="2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Three</a:t>
            </a:r>
            <a:endParaRPr sz="2800">
              <a:uFill>
                <a:solidFill/>
              </a:uFill>
            </a:endParaRP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777F98"/>
                </a:solidFill>
                <a:uFill>
                  <a:solidFill>
                    <a:srgbClr val="777F98"/>
                  </a:solidFill>
                </a:uFill>
              </a:rPr>
              <a:t>Body Level Four</a:t>
            </a:r>
            <a:endParaRPr sz="2800">
              <a:solidFill>
                <a:srgbClr val="777F98"/>
              </a:solidFill>
              <a:uFill>
                <a:solidFill>
                  <a:srgbClr val="777F98"/>
                </a:solidFill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xfrm>
            <a:off x="6326572" y="1562523"/>
            <a:ext cx="405843" cy="4191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ctr" defTabSz="825500">
              <a:defRPr sz="2200">
                <a:solidFill>
                  <a:srgbClr val="8DA8A9"/>
                </a:solidFill>
                <a:uFill>
                  <a:solidFill>
                    <a:srgbClr val="8DA8A9"/>
                  </a:solidFill>
                </a:u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spd="med" advClick="1"/>
  <p:txStyles>
    <p:titleStyle>
      <a:lvl1pPr marL="57799" marR="57799" algn="ctr" defTabSz="1295400">
        <a:defRPr sz="4600">
          <a:solidFill>
            <a:srgbClr val="8DA8A9"/>
          </a:solidFill>
          <a:uFill>
            <a:solidFill>
              <a:srgbClr val="8DA8A9"/>
            </a:solidFill>
          </a:uFill>
          <a:latin typeface="+mn-lt"/>
          <a:ea typeface="+mn-ea"/>
          <a:cs typeface="+mn-cs"/>
          <a:sym typeface="Georgia"/>
        </a:defRPr>
      </a:lvl1pPr>
      <a:lvl2pPr marL="57799" marR="57799" indent="228600" algn="ctr" defTabSz="1295400">
        <a:defRPr sz="4600">
          <a:solidFill>
            <a:srgbClr val="8DA8A9"/>
          </a:solidFill>
          <a:uFill>
            <a:solidFill>
              <a:srgbClr val="8DA8A9"/>
            </a:solidFill>
          </a:uFill>
          <a:latin typeface="+mn-lt"/>
          <a:ea typeface="+mn-ea"/>
          <a:cs typeface="+mn-cs"/>
          <a:sym typeface="Georgia"/>
        </a:defRPr>
      </a:lvl2pPr>
      <a:lvl3pPr marL="57799" marR="57799" indent="457200" algn="ctr" defTabSz="1295400">
        <a:defRPr sz="4600">
          <a:solidFill>
            <a:srgbClr val="8DA8A9"/>
          </a:solidFill>
          <a:uFill>
            <a:solidFill>
              <a:srgbClr val="8DA8A9"/>
            </a:solidFill>
          </a:uFill>
          <a:latin typeface="+mn-lt"/>
          <a:ea typeface="+mn-ea"/>
          <a:cs typeface="+mn-cs"/>
          <a:sym typeface="Georgia"/>
        </a:defRPr>
      </a:lvl3pPr>
      <a:lvl4pPr marL="57799" marR="57799" indent="685800" algn="ctr" defTabSz="1295400">
        <a:defRPr sz="4600">
          <a:solidFill>
            <a:srgbClr val="8DA8A9"/>
          </a:solidFill>
          <a:uFill>
            <a:solidFill>
              <a:srgbClr val="8DA8A9"/>
            </a:solidFill>
          </a:uFill>
          <a:latin typeface="+mn-lt"/>
          <a:ea typeface="+mn-ea"/>
          <a:cs typeface="+mn-cs"/>
          <a:sym typeface="Georgia"/>
        </a:defRPr>
      </a:lvl4pPr>
      <a:lvl5pPr marL="57799" marR="57799" indent="914400" algn="ctr" defTabSz="1295400">
        <a:defRPr sz="4600">
          <a:solidFill>
            <a:srgbClr val="8DA8A9"/>
          </a:solidFill>
          <a:uFill>
            <a:solidFill>
              <a:srgbClr val="8DA8A9"/>
            </a:solidFill>
          </a:uFill>
          <a:latin typeface="+mn-lt"/>
          <a:ea typeface="+mn-ea"/>
          <a:cs typeface="+mn-cs"/>
          <a:sym typeface="Georgia"/>
        </a:defRPr>
      </a:lvl5pPr>
      <a:lvl6pPr marL="57799" marR="57799" indent="1143000" algn="ctr" defTabSz="1295400">
        <a:defRPr sz="4600">
          <a:solidFill>
            <a:srgbClr val="8DA8A9"/>
          </a:solidFill>
          <a:uFill>
            <a:solidFill>
              <a:srgbClr val="8DA8A9"/>
            </a:solidFill>
          </a:uFill>
          <a:latin typeface="+mn-lt"/>
          <a:ea typeface="+mn-ea"/>
          <a:cs typeface="+mn-cs"/>
          <a:sym typeface="Georgia"/>
        </a:defRPr>
      </a:lvl6pPr>
      <a:lvl7pPr marL="57799" marR="57799" indent="1371600" algn="ctr" defTabSz="1295400">
        <a:defRPr sz="4600">
          <a:solidFill>
            <a:srgbClr val="8DA8A9"/>
          </a:solidFill>
          <a:uFill>
            <a:solidFill>
              <a:srgbClr val="8DA8A9"/>
            </a:solidFill>
          </a:uFill>
          <a:latin typeface="+mn-lt"/>
          <a:ea typeface="+mn-ea"/>
          <a:cs typeface="+mn-cs"/>
          <a:sym typeface="Georgia"/>
        </a:defRPr>
      </a:lvl7pPr>
      <a:lvl8pPr marL="57799" marR="57799" indent="1600200" algn="ctr" defTabSz="1295400">
        <a:defRPr sz="4600">
          <a:solidFill>
            <a:srgbClr val="8DA8A9"/>
          </a:solidFill>
          <a:uFill>
            <a:solidFill>
              <a:srgbClr val="8DA8A9"/>
            </a:solidFill>
          </a:uFill>
          <a:latin typeface="+mn-lt"/>
          <a:ea typeface="+mn-ea"/>
          <a:cs typeface="+mn-cs"/>
          <a:sym typeface="Georgia"/>
        </a:defRPr>
      </a:lvl8pPr>
      <a:lvl9pPr marL="57799" marR="57799" indent="1828800" algn="ctr" defTabSz="1295400">
        <a:defRPr sz="4600">
          <a:solidFill>
            <a:srgbClr val="8DA8A9"/>
          </a:solidFill>
          <a:uFill>
            <a:solidFill>
              <a:srgbClr val="8DA8A9"/>
            </a:solidFill>
          </a:uFill>
          <a:latin typeface="+mn-lt"/>
          <a:ea typeface="+mn-ea"/>
          <a:cs typeface="+mn-cs"/>
          <a:sym typeface="Georgia"/>
        </a:defRPr>
      </a:lvl9pPr>
    </p:titleStyle>
    <p:bodyStyle>
      <a:lvl1pPr marL="313690" marR="57799" indent="-273050" defTabSz="1295400">
        <a:spcBef>
          <a:spcPts val="800"/>
        </a:spcBef>
        <a:buClr>
          <a:srgbClr val="DB795B"/>
        </a:buClr>
        <a:buSzPct val="85000"/>
        <a:buFont typeface="Wingdings 2"/>
        <a:buChar char=""/>
        <a:defRPr sz="3800">
          <a:uFill>
            <a:solidFill/>
          </a:uFill>
          <a:latin typeface="+mn-lt"/>
          <a:ea typeface="+mn-ea"/>
          <a:cs typeface="+mn-cs"/>
          <a:sym typeface="Georgia"/>
        </a:defRPr>
      </a:lvl1pPr>
      <a:lvl2pPr marL="661140" marR="57799" indent="-345863" defTabSz="1295400">
        <a:spcBef>
          <a:spcPts val="800"/>
        </a:spcBef>
        <a:buClr>
          <a:srgbClr val="DB795B"/>
        </a:buClr>
        <a:buSzPct val="70000"/>
        <a:buFont typeface="Wingdings 2"/>
        <a:buChar char=""/>
        <a:defRPr sz="3800">
          <a:uFill>
            <a:solidFill/>
          </a:uFill>
          <a:latin typeface="+mn-lt"/>
          <a:ea typeface="+mn-ea"/>
          <a:cs typeface="+mn-cs"/>
          <a:sym typeface="Georgia"/>
        </a:defRPr>
      </a:lvl2pPr>
      <a:lvl3pPr marL="944607" marR="57799" indent="-310242" defTabSz="1295400">
        <a:spcBef>
          <a:spcPts val="800"/>
        </a:spcBef>
        <a:buClr>
          <a:srgbClr val="DB795B"/>
        </a:buClr>
        <a:buSzPct val="75000"/>
        <a:buFont typeface="Wingdings 2"/>
        <a:buChar char=""/>
        <a:defRPr sz="3800">
          <a:uFill>
            <a:solidFill/>
          </a:uFill>
          <a:latin typeface="+mn-lt"/>
          <a:ea typeface="+mn-ea"/>
          <a:cs typeface="+mn-cs"/>
          <a:sym typeface="Georgia"/>
        </a:defRPr>
      </a:lvl3pPr>
      <a:lvl4pPr marL="1219245" marR="57799" indent="-310242" defTabSz="1295400">
        <a:spcBef>
          <a:spcPts val="800"/>
        </a:spcBef>
        <a:buClr>
          <a:srgbClr val="DB795B"/>
        </a:buClr>
        <a:buSzPct val="70000"/>
        <a:buFont typeface="Wingdings 2"/>
        <a:buChar char=""/>
        <a:defRPr sz="3800">
          <a:uFill>
            <a:solidFill/>
          </a:uFill>
          <a:latin typeface="+mn-lt"/>
          <a:ea typeface="+mn-ea"/>
          <a:cs typeface="+mn-cs"/>
          <a:sym typeface="Georgia"/>
        </a:defRPr>
      </a:lvl4pPr>
      <a:lvl5pPr marL="1493882" marR="57799" indent="-310242" defTabSz="1295400">
        <a:spcBef>
          <a:spcPts val="800"/>
        </a:spcBef>
        <a:buClr>
          <a:srgbClr val="DB795B"/>
        </a:buClr>
        <a:buSzPct val="100000"/>
        <a:buFont typeface="Wingdings 2"/>
        <a:buChar char=""/>
        <a:defRPr sz="3800">
          <a:uFill>
            <a:solidFill/>
          </a:uFill>
          <a:latin typeface="+mn-lt"/>
          <a:ea typeface="+mn-ea"/>
          <a:cs typeface="+mn-cs"/>
          <a:sym typeface="Georgia"/>
        </a:defRPr>
      </a:lvl5pPr>
      <a:lvl6pPr marL="1493882" marR="57799" indent="-310242" defTabSz="1295400">
        <a:spcBef>
          <a:spcPts val="800"/>
        </a:spcBef>
        <a:buClr>
          <a:srgbClr val="DB795B"/>
        </a:buClr>
        <a:buSzPct val="100000"/>
        <a:buFont typeface="Wingdings 2"/>
        <a:buChar char=""/>
        <a:defRPr sz="3800">
          <a:uFill>
            <a:solidFill/>
          </a:uFill>
          <a:latin typeface="+mn-lt"/>
          <a:ea typeface="+mn-ea"/>
          <a:cs typeface="+mn-cs"/>
          <a:sym typeface="Georgia"/>
        </a:defRPr>
      </a:lvl6pPr>
      <a:lvl7pPr marL="1493882" marR="57799" indent="-310242" defTabSz="1295400">
        <a:spcBef>
          <a:spcPts val="800"/>
        </a:spcBef>
        <a:buClr>
          <a:srgbClr val="DB795B"/>
        </a:buClr>
        <a:buSzPct val="100000"/>
        <a:buFont typeface="Wingdings 2"/>
        <a:buChar char=""/>
        <a:defRPr sz="3800">
          <a:uFill>
            <a:solidFill/>
          </a:uFill>
          <a:latin typeface="+mn-lt"/>
          <a:ea typeface="+mn-ea"/>
          <a:cs typeface="+mn-cs"/>
          <a:sym typeface="Georgia"/>
        </a:defRPr>
      </a:lvl7pPr>
      <a:lvl8pPr marL="1493882" marR="57799" indent="-310242" defTabSz="1295400">
        <a:spcBef>
          <a:spcPts val="800"/>
        </a:spcBef>
        <a:buClr>
          <a:srgbClr val="DB795B"/>
        </a:buClr>
        <a:buSzPct val="100000"/>
        <a:buFont typeface="Wingdings 2"/>
        <a:buChar char=""/>
        <a:defRPr sz="3800">
          <a:uFill>
            <a:solidFill/>
          </a:uFill>
          <a:latin typeface="+mn-lt"/>
          <a:ea typeface="+mn-ea"/>
          <a:cs typeface="+mn-cs"/>
          <a:sym typeface="Georgia"/>
        </a:defRPr>
      </a:lvl8pPr>
      <a:lvl9pPr marL="1493882" marR="57799" indent="-310242" defTabSz="1295400">
        <a:spcBef>
          <a:spcPts val="800"/>
        </a:spcBef>
        <a:buClr>
          <a:srgbClr val="DB795B"/>
        </a:buClr>
        <a:buSzPct val="100000"/>
        <a:buFont typeface="Wingdings 2"/>
        <a:buChar char=""/>
        <a:defRPr sz="3800">
          <a:uFill>
            <a:solidFill/>
          </a:uFill>
          <a:latin typeface="+mn-lt"/>
          <a:ea typeface="+mn-ea"/>
          <a:cs typeface="+mn-cs"/>
          <a:sym typeface="Georgia"/>
        </a:defRPr>
      </a:lvl9pPr>
    </p:bodyStyle>
    <p:otherStyle>
      <a:lvl1pPr algn="ctr" defTabSz="825500">
        <a:defRPr sz="2200">
          <a:solidFill>
            <a:schemeClr val="tx1"/>
          </a:solidFill>
          <a:uFill>
            <a:solidFill>
              <a:srgbClr val="8DA8A9"/>
            </a:solidFill>
          </a:uFill>
          <a:latin typeface="+mn-lt"/>
          <a:ea typeface="+mn-ea"/>
          <a:cs typeface="+mn-cs"/>
          <a:sym typeface="Georgia"/>
        </a:defRPr>
      </a:lvl1pPr>
      <a:lvl2pPr indent="228600" algn="ctr" defTabSz="825500">
        <a:defRPr sz="2200">
          <a:solidFill>
            <a:schemeClr val="tx1"/>
          </a:solidFill>
          <a:uFill>
            <a:solidFill>
              <a:srgbClr val="8DA8A9"/>
            </a:solidFill>
          </a:uFill>
          <a:latin typeface="+mn-lt"/>
          <a:ea typeface="+mn-ea"/>
          <a:cs typeface="+mn-cs"/>
          <a:sym typeface="Georgia"/>
        </a:defRPr>
      </a:lvl2pPr>
      <a:lvl3pPr indent="457200" algn="ctr" defTabSz="825500">
        <a:defRPr sz="2200">
          <a:solidFill>
            <a:schemeClr val="tx1"/>
          </a:solidFill>
          <a:uFill>
            <a:solidFill>
              <a:srgbClr val="8DA8A9"/>
            </a:solidFill>
          </a:uFill>
          <a:latin typeface="+mn-lt"/>
          <a:ea typeface="+mn-ea"/>
          <a:cs typeface="+mn-cs"/>
          <a:sym typeface="Georgia"/>
        </a:defRPr>
      </a:lvl3pPr>
      <a:lvl4pPr indent="685800" algn="ctr" defTabSz="825500">
        <a:defRPr sz="2200">
          <a:solidFill>
            <a:schemeClr val="tx1"/>
          </a:solidFill>
          <a:uFill>
            <a:solidFill>
              <a:srgbClr val="8DA8A9"/>
            </a:solidFill>
          </a:uFill>
          <a:latin typeface="+mn-lt"/>
          <a:ea typeface="+mn-ea"/>
          <a:cs typeface="+mn-cs"/>
          <a:sym typeface="Georgia"/>
        </a:defRPr>
      </a:lvl4pPr>
      <a:lvl5pPr indent="914400" algn="ctr" defTabSz="825500">
        <a:defRPr sz="2200">
          <a:solidFill>
            <a:schemeClr val="tx1"/>
          </a:solidFill>
          <a:uFill>
            <a:solidFill>
              <a:srgbClr val="8DA8A9"/>
            </a:solidFill>
          </a:uFill>
          <a:latin typeface="+mn-lt"/>
          <a:ea typeface="+mn-ea"/>
          <a:cs typeface="+mn-cs"/>
          <a:sym typeface="Georgia"/>
        </a:defRPr>
      </a:lvl5pPr>
      <a:lvl6pPr indent="1143000" algn="ctr" defTabSz="825500">
        <a:defRPr sz="2200">
          <a:solidFill>
            <a:schemeClr val="tx1"/>
          </a:solidFill>
          <a:uFill>
            <a:solidFill>
              <a:srgbClr val="8DA8A9"/>
            </a:solidFill>
          </a:uFill>
          <a:latin typeface="+mn-lt"/>
          <a:ea typeface="+mn-ea"/>
          <a:cs typeface="+mn-cs"/>
          <a:sym typeface="Georgia"/>
        </a:defRPr>
      </a:lvl6pPr>
      <a:lvl7pPr indent="1371600" algn="ctr" defTabSz="825500">
        <a:defRPr sz="2200">
          <a:solidFill>
            <a:schemeClr val="tx1"/>
          </a:solidFill>
          <a:uFill>
            <a:solidFill>
              <a:srgbClr val="8DA8A9"/>
            </a:solidFill>
          </a:uFill>
          <a:latin typeface="+mn-lt"/>
          <a:ea typeface="+mn-ea"/>
          <a:cs typeface="+mn-cs"/>
          <a:sym typeface="Georgia"/>
        </a:defRPr>
      </a:lvl7pPr>
      <a:lvl8pPr indent="1600200" algn="ctr" defTabSz="825500">
        <a:defRPr sz="2200">
          <a:solidFill>
            <a:schemeClr val="tx1"/>
          </a:solidFill>
          <a:uFill>
            <a:solidFill>
              <a:srgbClr val="8DA8A9"/>
            </a:solidFill>
          </a:uFill>
          <a:latin typeface="+mn-lt"/>
          <a:ea typeface="+mn-ea"/>
          <a:cs typeface="+mn-cs"/>
          <a:sym typeface="Georgia"/>
        </a:defRPr>
      </a:lvl8pPr>
      <a:lvl9pPr indent="1828800" algn="ctr" defTabSz="825500">
        <a:defRPr sz="2200">
          <a:solidFill>
            <a:schemeClr val="tx1"/>
          </a:solidFill>
          <a:uFill>
            <a:solidFill>
              <a:srgbClr val="8DA8A9"/>
            </a:solidFill>
          </a:uFill>
          <a:latin typeface="+mn-lt"/>
          <a:ea typeface="+mn-ea"/>
          <a:cs typeface="+mn-cs"/>
          <a:sym typeface="Georgia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Relationship Id="rId3" Type="http://schemas.openxmlformats.org/officeDocument/2006/relationships/image" Target="../media/image1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xfrm>
            <a:off x="1651000" y="863600"/>
            <a:ext cx="104648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Week 4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1719" y="0"/>
            <a:ext cx="12086246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hape 99"/>
          <p:cNvSpPr/>
          <p:nvPr/>
        </p:nvSpPr>
        <p:spPr>
          <a:xfrm>
            <a:off x="5492750" y="528636"/>
            <a:ext cx="2019300" cy="1050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500"/>
            </a:lvl1pPr>
          </a:lstStyle>
          <a:p>
            <a:pPr lvl="0">
              <a:defRPr sz="1800"/>
            </a:pPr>
            <a:r>
              <a:rPr sz="7500"/>
              <a:t>中国</a:t>
            </a:r>
          </a:p>
        </p:txBody>
      </p:sp>
      <p:sp>
        <p:nvSpPr>
          <p:cNvPr id="100" name="Shape 100"/>
          <p:cNvSpPr/>
          <p:nvPr/>
        </p:nvSpPr>
        <p:spPr>
          <a:xfrm>
            <a:off x="4938960" y="1358900"/>
            <a:ext cx="3126880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ts val="7600"/>
              </a:lnSpc>
              <a:defRPr sz="4800">
                <a:solidFill>
                  <a:srgbClr val="E3240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E32400"/>
                </a:solidFill>
              </a:rPr>
              <a:t>Zhōngguó</a:t>
            </a:r>
          </a:p>
        </p:txBody>
      </p:sp>
      <p:sp>
        <p:nvSpPr>
          <p:cNvPr id="101" name="Shape 101"/>
          <p:cNvSpPr/>
          <p:nvPr/>
        </p:nvSpPr>
        <p:spPr>
          <a:xfrm>
            <a:off x="4957464" y="2241550"/>
            <a:ext cx="331626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 lvl="0">
              <a:defRPr sz="1800"/>
            </a:pPr>
            <a:r>
              <a:rPr sz="3600"/>
              <a:t>middle kingdom</a:t>
            </a:r>
          </a:p>
        </p:txBody>
      </p: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asted-image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813" y="0"/>
            <a:ext cx="7851649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hape 104"/>
          <p:cNvSpPr/>
          <p:nvPr/>
        </p:nvSpPr>
        <p:spPr>
          <a:xfrm>
            <a:off x="8661400" y="4229100"/>
            <a:ext cx="2561630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ts val="7600"/>
              </a:lnSpc>
              <a:defRPr sz="4800">
                <a:solidFill>
                  <a:srgbClr val="E3240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E32400"/>
                </a:solidFill>
              </a:rPr>
              <a:t>Yīngguó</a:t>
            </a:r>
          </a:p>
        </p:txBody>
      </p:sp>
      <p:sp>
        <p:nvSpPr>
          <p:cNvPr id="105" name="Shape 105"/>
          <p:cNvSpPr/>
          <p:nvPr/>
        </p:nvSpPr>
        <p:spPr>
          <a:xfrm>
            <a:off x="8869064" y="2987039"/>
            <a:ext cx="2146301" cy="1112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/>
            </a:lvl1pPr>
          </a:lstStyle>
          <a:p>
            <a:pPr lvl="0">
              <a:defRPr sz="1800"/>
            </a:pPr>
            <a:r>
              <a:rPr sz="8000"/>
              <a:t>英国</a:t>
            </a:r>
          </a:p>
        </p:txBody>
      </p:sp>
      <p:sp>
        <p:nvSpPr>
          <p:cNvPr id="106" name="Shape 106"/>
          <p:cNvSpPr/>
          <p:nvPr/>
        </p:nvSpPr>
        <p:spPr>
          <a:xfrm>
            <a:off x="8653164" y="5302250"/>
            <a:ext cx="288429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 lvl="0">
              <a:defRPr sz="1800"/>
            </a:pPr>
            <a:r>
              <a:rPr sz="3600"/>
              <a:t>brave country</a:t>
            </a:r>
          </a:p>
        </p:txBody>
      </p: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38944"/>
            <a:ext cx="13004800" cy="9201273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Shape 109"/>
          <p:cNvSpPr/>
          <p:nvPr/>
        </p:nvSpPr>
        <p:spPr>
          <a:xfrm>
            <a:off x="10151764" y="5790691"/>
            <a:ext cx="1739901" cy="915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/>
            </a:lvl1pPr>
          </a:lstStyle>
          <a:p>
            <a:pPr lvl="0">
              <a:defRPr sz="1800"/>
            </a:pPr>
            <a:r>
              <a:rPr sz="6400"/>
              <a:t>日本</a:t>
            </a:r>
          </a:p>
        </p:txBody>
      </p: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type="title"/>
          </p:nvPr>
        </p:nvSpPr>
        <p:spPr>
          <a:xfrm>
            <a:off x="647700" y="0"/>
            <a:ext cx="104648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  你是 哪国 人？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solidFill>
                  <a:srgbClr val="777777"/>
                </a:solidFill>
                <a:latin typeface="Lucida Sans Unicode"/>
                <a:ea typeface="Lucida Sans Unicode"/>
                <a:cs typeface="Lucida Sans Unicode"/>
                <a:sym typeface="Lucida Sans Unicode"/>
              </a:rPr>
              <a:t>Nǐ shì   nǎ guó rén?</a:t>
            </a:r>
          </a:p>
        </p:txBody>
      </p:sp>
      <p:pic>
        <p:nvPicPr>
          <p:cNvPr id="112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33595" y="2372010"/>
            <a:ext cx="3737610" cy="4476180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Shape 113"/>
          <p:cNvSpPr/>
          <p:nvPr/>
        </p:nvSpPr>
        <p:spPr>
          <a:xfrm>
            <a:off x="304800" y="70993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 algn="ctr" defTabSz="584200">
              <a:defRPr sz="1800"/>
            </a:pPr>
            <a:r>
              <a:rPr sz="8400">
                <a:latin typeface="+mj-lt"/>
                <a:ea typeface="+mj-ea"/>
                <a:cs typeface="+mj-cs"/>
                <a:sym typeface="Gill Sans"/>
              </a:rPr>
              <a:t>       我是            人</a:t>
            </a:r>
            <a:endParaRPr sz="8400">
              <a:latin typeface="+mj-lt"/>
              <a:ea typeface="+mj-ea"/>
              <a:cs typeface="+mj-cs"/>
              <a:sym typeface="Gill Sans"/>
            </a:endParaRPr>
          </a:p>
          <a:p>
            <a:pPr lvl="0">
              <a:lnSpc>
                <a:spcPts val="7600"/>
              </a:lnSpc>
              <a:defRPr sz="1800"/>
            </a:pPr>
            <a:r>
              <a:rPr sz="4800">
                <a:solidFill>
                  <a:srgbClr val="777777"/>
                </a:solidFill>
                <a:latin typeface="Lucida Sans Unicode"/>
                <a:ea typeface="Lucida Sans Unicode"/>
                <a:cs typeface="Lucida Sans Unicode"/>
                <a:sym typeface="Lucida Sans Unicode"/>
              </a:rPr>
              <a:t>              Wǒ shì                  rén.</a:t>
            </a:r>
            <a:endParaRPr sz="4800">
              <a:solidFill>
                <a:srgbClr val="777777"/>
              </a:solidFill>
              <a:latin typeface="Lucida Sans Unicode"/>
              <a:ea typeface="Lucida Sans Unicode"/>
              <a:cs typeface="Lucida Sans Unicode"/>
              <a:sym typeface="Lucida Sans Unicode"/>
            </a:endParaRPr>
          </a:p>
        </p:txBody>
      </p:sp>
      <p:sp>
        <p:nvSpPr>
          <p:cNvPr id="114" name="Shape 114"/>
          <p:cNvSpPr/>
          <p:nvPr/>
        </p:nvSpPr>
        <p:spPr>
          <a:xfrm>
            <a:off x="5981700" y="7099300"/>
            <a:ext cx="2288084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ts val="7600"/>
              </a:lnSpc>
              <a:defRPr sz="4800">
                <a:solidFill>
                  <a:srgbClr val="E3240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E32400"/>
                </a:solidFill>
              </a:rPr>
              <a:t>Měiguó</a:t>
            </a:r>
          </a:p>
        </p:txBody>
      </p:sp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title"/>
          </p:nvPr>
        </p:nvSpPr>
        <p:spPr>
          <a:xfrm>
            <a:off x="647700" y="0"/>
            <a:ext cx="104648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  你是 哪国 人？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solidFill>
                  <a:srgbClr val="777777"/>
                </a:solidFill>
                <a:latin typeface="Lucida Sans Unicode"/>
                <a:ea typeface="Lucida Sans Unicode"/>
                <a:cs typeface="Lucida Sans Unicode"/>
                <a:sym typeface="Lucida Sans Unicode"/>
              </a:rPr>
              <a:t>Nǐ shì   nǎ guó rén?</a:t>
            </a:r>
          </a:p>
        </p:txBody>
      </p:sp>
      <p:sp>
        <p:nvSpPr>
          <p:cNvPr id="117" name="Shape 117"/>
          <p:cNvSpPr/>
          <p:nvPr/>
        </p:nvSpPr>
        <p:spPr>
          <a:xfrm>
            <a:off x="-127000" y="60833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 algn="ctr" defTabSz="584200">
              <a:defRPr sz="1800"/>
            </a:pPr>
            <a:r>
              <a:rPr sz="8400">
                <a:latin typeface="+mj-lt"/>
                <a:ea typeface="+mj-ea"/>
                <a:cs typeface="+mj-cs"/>
                <a:sym typeface="Gill Sans"/>
              </a:rPr>
              <a:t>       我是            人</a:t>
            </a:r>
            <a:endParaRPr sz="8400">
              <a:latin typeface="+mj-lt"/>
              <a:ea typeface="+mj-ea"/>
              <a:cs typeface="+mj-cs"/>
              <a:sym typeface="Gill Sans"/>
            </a:endParaRPr>
          </a:p>
          <a:p>
            <a:pPr lvl="0">
              <a:lnSpc>
                <a:spcPts val="7600"/>
              </a:lnSpc>
              <a:defRPr sz="1800"/>
            </a:pPr>
            <a:r>
              <a:rPr sz="4800">
                <a:solidFill>
                  <a:srgbClr val="777777"/>
                </a:solidFill>
                <a:latin typeface="Lucida Sans Unicode"/>
                <a:ea typeface="Lucida Sans Unicode"/>
                <a:cs typeface="Lucida Sans Unicode"/>
                <a:sym typeface="Lucida Sans Unicode"/>
              </a:rPr>
              <a:t>              Wǒ shì                  rén.</a:t>
            </a:r>
            <a:endParaRPr sz="4800">
              <a:solidFill>
                <a:srgbClr val="777777"/>
              </a:solidFill>
              <a:latin typeface="Lucida Sans Unicode"/>
              <a:ea typeface="Lucida Sans Unicode"/>
              <a:cs typeface="Lucida Sans Unicode"/>
              <a:sym typeface="Lucida Sans Unicode"/>
            </a:endParaRPr>
          </a:p>
        </p:txBody>
      </p:sp>
      <p:sp>
        <p:nvSpPr>
          <p:cNvPr id="118" name="Shape 118"/>
          <p:cNvSpPr/>
          <p:nvPr/>
        </p:nvSpPr>
        <p:spPr>
          <a:xfrm>
            <a:off x="5524500" y="6083300"/>
            <a:ext cx="2288084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ts val="7600"/>
              </a:lnSpc>
              <a:defRPr sz="4800">
                <a:solidFill>
                  <a:srgbClr val="E3240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E32400"/>
                </a:solidFill>
              </a:rPr>
              <a:t>Měiguó</a:t>
            </a:r>
          </a:p>
        </p:txBody>
      </p:sp>
      <p:pic>
        <p:nvPicPr>
          <p:cNvPr id="119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9800" y="2387600"/>
            <a:ext cx="5168900" cy="34459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type="title"/>
          </p:nvPr>
        </p:nvSpPr>
        <p:spPr>
          <a:xfrm>
            <a:off x="1270000" y="12700"/>
            <a:ext cx="104648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  你是 哪国 人？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solidFill>
                  <a:srgbClr val="777777"/>
                </a:solidFill>
                <a:latin typeface="Lucida Sans Unicode"/>
                <a:ea typeface="Lucida Sans Unicode"/>
                <a:cs typeface="Lucida Sans Unicode"/>
                <a:sym typeface="Lucida Sans Unicode"/>
              </a:rPr>
              <a:t>Nǐ shì   nǎ guó rén?</a:t>
            </a:r>
          </a:p>
        </p:txBody>
      </p:sp>
      <p:sp>
        <p:nvSpPr>
          <p:cNvPr id="122" name="Shape 122"/>
          <p:cNvSpPr/>
          <p:nvPr/>
        </p:nvSpPr>
        <p:spPr>
          <a:xfrm>
            <a:off x="381000" y="70866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 algn="ctr" defTabSz="584200">
              <a:defRPr sz="1800"/>
            </a:pPr>
            <a:r>
              <a:rPr sz="8400">
                <a:latin typeface="+mj-lt"/>
                <a:ea typeface="+mj-ea"/>
                <a:cs typeface="+mj-cs"/>
                <a:sym typeface="Gill Sans"/>
              </a:rPr>
              <a:t>       我是            人</a:t>
            </a:r>
            <a:endParaRPr sz="8400">
              <a:latin typeface="+mj-lt"/>
              <a:ea typeface="+mj-ea"/>
              <a:cs typeface="+mj-cs"/>
              <a:sym typeface="Gill Sans"/>
            </a:endParaRPr>
          </a:p>
          <a:p>
            <a:pPr lvl="0">
              <a:lnSpc>
                <a:spcPts val="7600"/>
              </a:lnSpc>
              <a:defRPr sz="1800"/>
            </a:pPr>
            <a:r>
              <a:rPr sz="4800">
                <a:solidFill>
                  <a:srgbClr val="777777"/>
                </a:solidFill>
                <a:latin typeface="Lucida Sans Unicode"/>
                <a:ea typeface="Lucida Sans Unicode"/>
                <a:cs typeface="Lucida Sans Unicode"/>
                <a:sym typeface="Lucida Sans Unicode"/>
              </a:rPr>
              <a:t>              Wǒ shì                  rén.</a:t>
            </a:r>
            <a:endParaRPr sz="4800">
              <a:solidFill>
                <a:srgbClr val="777777"/>
              </a:solidFill>
              <a:latin typeface="Lucida Sans Unicode"/>
              <a:ea typeface="Lucida Sans Unicode"/>
              <a:cs typeface="Lucida Sans Unicode"/>
              <a:sym typeface="Lucida Sans Unicode"/>
            </a:endParaRPr>
          </a:p>
        </p:txBody>
      </p:sp>
      <p:sp>
        <p:nvSpPr>
          <p:cNvPr id="123" name="Shape 123"/>
          <p:cNvSpPr/>
          <p:nvPr/>
        </p:nvSpPr>
        <p:spPr>
          <a:xfrm>
            <a:off x="5943600" y="7086600"/>
            <a:ext cx="2561630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ts val="7600"/>
              </a:lnSpc>
              <a:defRPr sz="4800">
                <a:solidFill>
                  <a:srgbClr val="E3240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E32400"/>
                </a:solidFill>
              </a:rPr>
              <a:t>Yīngguó</a:t>
            </a:r>
          </a:p>
        </p:txBody>
      </p:sp>
      <p:pic>
        <p:nvPicPr>
          <p:cNvPr id="124" name="HMTQ%20Landing%20Page%20Burnley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0" y="2550885"/>
            <a:ext cx="4509417" cy="3949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title"/>
          </p:nvPr>
        </p:nvSpPr>
        <p:spPr>
          <a:xfrm>
            <a:off x="1270000" y="12700"/>
            <a:ext cx="104648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  你是 哪国 人？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solidFill>
                  <a:srgbClr val="777777"/>
                </a:solidFill>
                <a:latin typeface="Lucida Sans Unicode"/>
                <a:ea typeface="Lucida Sans Unicode"/>
                <a:cs typeface="Lucida Sans Unicode"/>
                <a:sym typeface="Lucida Sans Unicode"/>
              </a:rPr>
              <a:t>Nǐ shì   nǎ guó rén?</a:t>
            </a:r>
          </a:p>
        </p:txBody>
      </p:sp>
      <p:sp>
        <p:nvSpPr>
          <p:cNvPr id="127" name="Shape 127"/>
          <p:cNvSpPr/>
          <p:nvPr/>
        </p:nvSpPr>
        <p:spPr>
          <a:xfrm>
            <a:off x="-355600" y="67818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 algn="ctr" defTabSz="584200">
              <a:defRPr sz="1800"/>
            </a:pPr>
            <a:r>
              <a:rPr sz="8400">
                <a:latin typeface="+mj-lt"/>
                <a:ea typeface="+mj-ea"/>
                <a:cs typeface="+mj-cs"/>
                <a:sym typeface="Gill Sans"/>
              </a:rPr>
              <a:t>       我是               人</a:t>
            </a:r>
            <a:endParaRPr sz="8400">
              <a:latin typeface="+mj-lt"/>
              <a:ea typeface="+mj-ea"/>
              <a:cs typeface="+mj-cs"/>
              <a:sym typeface="Gill Sans"/>
            </a:endParaRPr>
          </a:p>
          <a:p>
            <a:pPr lvl="0">
              <a:lnSpc>
                <a:spcPts val="7600"/>
              </a:lnSpc>
              <a:defRPr sz="1800"/>
            </a:pPr>
            <a:r>
              <a:rPr sz="4800">
                <a:solidFill>
                  <a:srgbClr val="777777"/>
                </a:solidFill>
                <a:latin typeface="Lucida Sans Unicode"/>
                <a:ea typeface="Lucida Sans Unicode"/>
                <a:cs typeface="Lucida Sans Unicode"/>
                <a:sym typeface="Lucida Sans Unicode"/>
              </a:rPr>
              <a:t>              Wǒ shì                       rén.</a:t>
            </a:r>
            <a:endParaRPr sz="4800">
              <a:solidFill>
                <a:srgbClr val="777777"/>
              </a:solidFill>
              <a:latin typeface="Lucida Sans Unicode"/>
              <a:ea typeface="Lucida Sans Unicode"/>
              <a:cs typeface="Lucida Sans Unicode"/>
              <a:sym typeface="Lucida Sans Unicode"/>
            </a:endParaRPr>
          </a:p>
        </p:txBody>
      </p:sp>
      <p:pic>
        <p:nvPicPr>
          <p:cNvPr id="128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8300" y="1562100"/>
            <a:ext cx="6682565" cy="5003800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4876800" y="6908800"/>
            <a:ext cx="4864100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ts val="7600"/>
              </a:lnSpc>
              <a:defRPr sz="4800">
                <a:solidFill>
                  <a:srgbClr val="E3240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E32400"/>
                </a:solidFill>
              </a:rPr>
              <a:t>Zhōngguó</a:t>
            </a:r>
          </a:p>
        </p:txBody>
      </p:sp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type="title"/>
          </p:nvPr>
        </p:nvSpPr>
        <p:spPr>
          <a:xfrm>
            <a:off x="1270000" y="12700"/>
            <a:ext cx="104648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  你是 哪国 人？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solidFill>
                  <a:srgbClr val="777777"/>
                </a:solidFill>
                <a:latin typeface="Lucida Sans Unicode"/>
                <a:ea typeface="Lucida Sans Unicode"/>
                <a:cs typeface="Lucida Sans Unicode"/>
                <a:sym typeface="Lucida Sans Unicode"/>
              </a:rPr>
              <a:t>Nǐ shì   nǎ guó rén?</a:t>
            </a:r>
          </a:p>
        </p:txBody>
      </p:sp>
      <p:sp>
        <p:nvSpPr>
          <p:cNvPr id="132" name="Shape 132"/>
          <p:cNvSpPr/>
          <p:nvPr/>
        </p:nvSpPr>
        <p:spPr>
          <a:xfrm>
            <a:off x="-355600" y="67818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 algn="ctr" defTabSz="584200">
              <a:defRPr sz="1800"/>
            </a:pPr>
            <a:r>
              <a:rPr sz="8400">
                <a:latin typeface="+mj-lt"/>
                <a:ea typeface="+mj-ea"/>
                <a:cs typeface="+mj-cs"/>
                <a:sym typeface="Gill Sans"/>
              </a:rPr>
              <a:t>       我是               人</a:t>
            </a:r>
            <a:endParaRPr sz="8400">
              <a:latin typeface="+mj-lt"/>
              <a:ea typeface="+mj-ea"/>
              <a:cs typeface="+mj-cs"/>
              <a:sym typeface="Gill Sans"/>
            </a:endParaRPr>
          </a:p>
          <a:p>
            <a:pPr lvl="0">
              <a:lnSpc>
                <a:spcPts val="7600"/>
              </a:lnSpc>
              <a:defRPr sz="1800"/>
            </a:pPr>
            <a:r>
              <a:rPr sz="4800">
                <a:solidFill>
                  <a:srgbClr val="777777"/>
                </a:solidFill>
                <a:latin typeface="Lucida Sans Unicode"/>
                <a:ea typeface="Lucida Sans Unicode"/>
                <a:cs typeface="Lucida Sans Unicode"/>
                <a:sym typeface="Lucida Sans Unicode"/>
              </a:rPr>
              <a:t>              Wǒ shì                       rén.</a:t>
            </a:r>
            <a:endParaRPr sz="4800">
              <a:solidFill>
                <a:srgbClr val="777777"/>
              </a:solidFill>
              <a:latin typeface="Lucida Sans Unicode"/>
              <a:ea typeface="Lucida Sans Unicode"/>
              <a:cs typeface="Lucida Sans Unicode"/>
              <a:sym typeface="Lucida Sans Unicode"/>
            </a:endParaRPr>
          </a:p>
        </p:txBody>
      </p:sp>
      <p:sp>
        <p:nvSpPr>
          <p:cNvPr id="133" name="Shape 133"/>
          <p:cNvSpPr/>
          <p:nvPr/>
        </p:nvSpPr>
        <p:spPr>
          <a:xfrm>
            <a:off x="4876800" y="6908800"/>
            <a:ext cx="4864100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ts val="7600"/>
              </a:lnSpc>
              <a:defRPr sz="4800">
                <a:solidFill>
                  <a:srgbClr val="E3240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E32400"/>
                </a:solidFill>
              </a:rPr>
              <a:t>日本</a:t>
            </a:r>
          </a:p>
        </p:txBody>
      </p:sp>
      <p:pic>
        <p:nvPicPr>
          <p:cNvPr id="134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4850" y="2298700"/>
            <a:ext cx="8128001" cy="457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17416" y="3106489"/>
            <a:ext cx="1657361" cy="1579759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/>
          <p:nvPr/>
        </p:nvSpPr>
        <p:spPr>
          <a:xfrm>
            <a:off x="4533900" y="5867796"/>
            <a:ext cx="7886700" cy="3288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98" y="0"/>
                </a:moveTo>
                <a:lnTo>
                  <a:pt x="10459" y="4585"/>
                </a:lnTo>
                <a:lnTo>
                  <a:pt x="220" y="4585"/>
                </a:lnTo>
                <a:cubicBezTo>
                  <a:pt x="98" y="4585"/>
                  <a:pt x="0" y="4821"/>
                  <a:pt x="0" y="5111"/>
                </a:cubicBezTo>
                <a:lnTo>
                  <a:pt x="0" y="21073"/>
                </a:lnTo>
                <a:cubicBezTo>
                  <a:pt x="0" y="21364"/>
                  <a:pt x="98" y="21600"/>
                  <a:pt x="220" y="21600"/>
                </a:cubicBezTo>
                <a:lnTo>
                  <a:pt x="21380" y="21600"/>
                </a:lnTo>
                <a:cubicBezTo>
                  <a:pt x="21502" y="21600"/>
                  <a:pt x="21600" y="21364"/>
                  <a:pt x="21600" y="21073"/>
                </a:cubicBezTo>
                <a:lnTo>
                  <a:pt x="21600" y="5111"/>
                </a:lnTo>
                <a:cubicBezTo>
                  <a:pt x="21600" y="4821"/>
                  <a:pt x="21502" y="4585"/>
                  <a:pt x="21380" y="4585"/>
                </a:cubicBezTo>
                <a:lnTo>
                  <a:pt x="11337" y="4585"/>
                </a:lnTo>
                <a:lnTo>
                  <a:pt x="10898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38" name="Shape 138"/>
          <p:cNvSpPr/>
          <p:nvPr/>
        </p:nvSpPr>
        <p:spPr>
          <a:xfrm>
            <a:off x="1193800" y="241300"/>
            <a:ext cx="7886700" cy="3301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0" y="0"/>
                </a:moveTo>
                <a:cubicBezTo>
                  <a:pt x="98" y="0"/>
                  <a:pt x="0" y="235"/>
                  <a:pt x="0" y="524"/>
                </a:cubicBezTo>
                <a:lnTo>
                  <a:pt x="0" y="16425"/>
                </a:lnTo>
                <a:cubicBezTo>
                  <a:pt x="0" y="16715"/>
                  <a:pt x="98" y="16950"/>
                  <a:pt x="220" y="16950"/>
                </a:cubicBezTo>
                <a:lnTo>
                  <a:pt x="7398" y="16950"/>
                </a:lnTo>
                <a:lnTo>
                  <a:pt x="7837" y="21600"/>
                </a:lnTo>
                <a:lnTo>
                  <a:pt x="8276" y="16950"/>
                </a:lnTo>
                <a:lnTo>
                  <a:pt x="21380" y="16950"/>
                </a:lnTo>
                <a:cubicBezTo>
                  <a:pt x="21502" y="16950"/>
                  <a:pt x="21600" y="16715"/>
                  <a:pt x="21600" y="16425"/>
                </a:cubicBezTo>
                <a:lnTo>
                  <a:pt x="21600" y="524"/>
                </a:lnTo>
                <a:cubicBezTo>
                  <a:pt x="21600" y="235"/>
                  <a:pt x="21502" y="0"/>
                  <a:pt x="21380" y="0"/>
                </a:cubicBezTo>
                <a:lnTo>
                  <a:pt x="220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39" name="Shape 139"/>
          <p:cNvSpPr/>
          <p:nvPr>
            <p:ph type="title"/>
          </p:nvPr>
        </p:nvSpPr>
        <p:spPr>
          <a:xfrm>
            <a:off x="-482600" y="393700"/>
            <a:ext cx="104648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>
                <a:solidFill>
                  <a:srgbClr val="FFFFFF"/>
                </a:solidFill>
              </a:rPr>
              <a:t>  你是 哪国 人？</a:t>
            </a:r>
            <a:endParaRPr sz="8400">
              <a:solidFill>
                <a:srgbClr val="FFFFFF"/>
              </a:solidFill>
            </a:endParaRPr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solidFill>
                  <a:srgbClr val="FFFFFF"/>
                </a:solidFill>
                <a:latin typeface="Lucida Sans Unicode"/>
                <a:ea typeface="Lucida Sans Unicode"/>
                <a:cs typeface="Lucida Sans Unicode"/>
                <a:sym typeface="Lucida Sans Unicode"/>
              </a:rPr>
              <a:t>Nǐ shì   nǎ guó rén?</a:t>
            </a:r>
          </a:p>
        </p:txBody>
      </p:sp>
      <p:sp>
        <p:nvSpPr>
          <p:cNvPr id="140" name="Shape 140"/>
          <p:cNvSpPr/>
          <p:nvPr/>
        </p:nvSpPr>
        <p:spPr>
          <a:xfrm>
            <a:off x="2146300" y="69215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 algn="ctr" defTabSz="584200">
              <a:defRPr sz="1800"/>
            </a:pPr>
            <a:r>
              <a:rPr sz="84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       我是               人</a:t>
            </a:r>
            <a:endParaRPr sz="8400">
              <a:solidFill>
                <a:srgbClr val="FFFFFF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>
              <a:lnSpc>
                <a:spcPts val="7600"/>
              </a:lnSpc>
              <a:defRPr sz="1800"/>
            </a:pPr>
            <a:r>
              <a:rPr sz="4800">
                <a:solidFill>
                  <a:srgbClr val="FFFFFF"/>
                </a:solidFill>
                <a:latin typeface="Lucida Sans Unicode"/>
                <a:ea typeface="Lucida Sans Unicode"/>
                <a:cs typeface="Lucida Sans Unicode"/>
                <a:sym typeface="Lucida Sans Unicode"/>
              </a:rPr>
              <a:t>              Wǒ shì                       rén.</a:t>
            </a:r>
            <a:endParaRPr sz="4800">
              <a:solidFill>
                <a:srgbClr val="FFFFFF"/>
              </a:solidFill>
              <a:latin typeface="Lucida Sans Unicode"/>
              <a:ea typeface="Lucida Sans Unicode"/>
              <a:cs typeface="Lucida Sans Unicode"/>
              <a:sym typeface="Lucida Sans Unicode"/>
            </a:endParaRPr>
          </a:p>
        </p:txBody>
      </p:sp>
      <p:pic>
        <p:nvPicPr>
          <p:cNvPr id="141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64666" y="4368899"/>
            <a:ext cx="2381584" cy="20430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/>
        </p:nvSpPr>
        <p:spPr>
          <a:xfrm>
            <a:off x="2876550" y="6731000"/>
            <a:ext cx="7251700" cy="1473200"/>
          </a:xfrm>
          <a:prstGeom prst="rect">
            <a:avLst/>
          </a:prstGeom>
          <a:solidFill>
            <a:srgbClr val="EC5D57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44" name="Shape 144"/>
          <p:cNvSpPr/>
          <p:nvPr/>
        </p:nvSpPr>
        <p:spPr>
          <a:xfrm>
            <a:off x="2876550" y="4521200"/>
            <a:ext cx="7251700" cy="1473200"/>
          </a:xfrm>
          <a:prstGeom prst="rect">
            <a:avLst/>
          </a:prstGeom>
          <a:solidFill>
            <a:srgbClr val="70BF4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45" name="Shape 145"/>
          <p:cNvSpPr/>
          <p:nvPr/>
        </p:nvSpPr>
        <p:spPr>
          <a:xfrm>
            <a:off x="3048000" y="2311400"/>
            <a:ext cx="7251700" cy="1473200"/>
          </a:xfrm>
          <a:prstGeom prst="rect">
            <a:avLst/>
          </a:prstGeom>
          <a:solidFill>
            <a:srgbClr val="F5D328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46" name="Shape 146"/>
          <p:cNvSpPr/>
          <p:nvPr/>
        </p:nvSpPr>
        <p:spPr>
          <a:xfrm>
            <a:off x="3048000" y="254000"/>
            <a:ext cx="7251700" cy="1473200"/>
          </a:xfrm>
          <a:prstGeom prst="rect">
            <a:avLst/>
          </a:prstGeom>
          <a:solidFill>
            <a:srgbClr val="51A7F9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47" name="Shape 147"/>
          <p:cNvSpPr/>
          <p:nvPr>
            <p:ph type="title"/>
          </p:nvPr>
        </p:nvSpPr>
        <p:spPr>
          <a:xfrm>
            <a:off x="1270000" y="-228600"/>
            <a:ext cx="104648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I am American.</a:t>
            </a:r>
          </a:p>
        </p:txBody>
      </p:sp>
      <p:sp>
        <p:nvSpPr>
          <p:cNvPr id="148" name="Shape 148"/>
          <p:cNvSpPr/>
          <p:nvPr/>
        </p:nvSpPr>
        <p:spPr>
          <a:xfrm>
            <a:off x="1270000" y="18288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defRPr sz="84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8400"/>
              <a:t>I am English.</a:t>
            </a:r>
          </a:p>
        </p:txBody>
      </p:sp>
      <p:sp>
        <p:nvSpPr>
          <p:cNvPr id="149" name="Shape 149"/>
          <p:cNvSpPr/>
          <p:nvPr/>
        </p:nvSpPr>
        <p:spPr>
          <a:xfrm>
            <a:off x="1270000" y="40386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defRPr sz="84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8400"/>
              <a:t>I am Chinese.</a:t>
            </a:r>
          </a:p>
        </p:txBody>
      </p:sp>
      <p:sp>
        <p:nvSpPr>
          <p:cNvPr id="150" name="Shape 150"/>
          <p:cNvSpPr/>
          <p:nvPr/>
        </p:nvSpPr>
        <p:spPr>
          <a:xfrm>
            <a:off x="1270000" y="62484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defRPr sz="84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8400"/>
              <a:t>I am Japanese.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Learning Outcomes</a:t>
            </a:r>
          </a:p>
        </p:txBody>
      </p:sp>
      <p:sp>
        <p:nvSpPr>
          <p:cNvPr id="59" name="Shape 5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Express my Nationality</a:t>
            </a:r>
            <a:endParaRPr sz="4200"/>
          </a:p>
          <a:p>
            <a:pPr lvl="0">
              <a:defRPr sz="1800"/>
            </a:pPr>
            <a:r>
              <a:rPr sz="4200"/>
              <a:t>Ask someone where they come from?</a:t>
            </a:r>
            <a:endParaRPr sz="4200"/>
          </a:p>
          <a:p>
            <a:pPr lvl="0">
              <a:defRPr sz="1800"/>
            </a:pPr>
            <a:r>
              <a:rPr sz="4200"/>
              <a:t>Ask for a business card</a:t>
            </a:r>
          </a:p>
        </p:txBody>
      </p: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type="title"/>
          </p:nvPr>
        </p:nvSpPr>
        <p:spPr>
          <a:xfrm>
            <a:off x="1270000" y="609600"/>
            <a:ext cx="104648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干杯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Gānbēi</a:t>
            </a:r>
          </a:p>
        </p:txBody>
      </p:sp>
      <p:pic>
        <p:nvPicPr>
          <p:cNvPr id="153" name="xi_2336535b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500" y="2997200"/>
            <a:ext cx="10574415" cy="66004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7664400" y="1149349"/>
            <a:ext cx="186352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/>
            </a:lvl1pPr>
          </a:lstStyle>
          <a:p>
            <a:pPr lvl="0">
              <a:defRPr sz="1800"/>
            </a:pPr>
            <a:r>
              <a:rPr sz="5900"/>
              <a:t>glass</a:t>
            </a:r>
          </a:p>
        </p:txBody>
      </p:sp>
      <p:sp>
        <p:nvSpPr>
          <p:cNvPr id="156" name="Shape 156"/>
          <p:cNvSpPr/>
          <p:nvPr>
            <p:ph type="title"/>
          </p:nvPr>
        </p:nvSpPr>
        <p:spPr>
          <a:xfrm>
            <a:off x="4927600" y="254000"/>
            <a:ext cx="31496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杯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bēi</a:t>
            </a:r>
          </a:p>
        </p:txBody>
      </p:sp>
      <p:pic>
        <p:nvPicPr>
          <p:cNvPr id="157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74548" y="3437014"/>
            <a:ext cx="2552675" cy="47326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757" y="211534"/>
            <a:ext cx="13004801" cy="8667751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 160"/>
          <p:cNvSpPr/>
          <p:nvPr>
            <p:ph type="title"/>
          </p:nvPr>
        </p:nvSpPr>
        <p:spPr>
          <a:xfrm>
            <a:off x="6819900" y="5334000"/>
            <a:ext cx="2768600" cy="243840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/>
          <a:lstStyle/>
          <a:p>
            <a:pPr lvl="0">
              <a:defRPr sz="1800"/>
            </a:pPr>
            <a:r>
              <a:rPr sz="8400"/>
              <a:t>干杯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Gānbēi</a:t>
            </a:r>
          </a:p>
        </p:txBody>
      </p:sp>
      <p:sp>
        <p:nvSpPr>
          <p:cNvPr id="161" name="Shape 161"/>
          <p:cNvSpPr/>
          <p:nvPr/>
        </p:nvSpPr>
        <p:spPr>
          <a:xfrm>
            <a:off x="2355800" y="7645400"/>
            <a:ext cx="10376620" cy="1117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6700"/>
            </a:lvl1pPr>
          </a:lstStyle>
          <a:p>
            <a:pPr lvl="0">
              <a:defRPr sz="1800"/>
            </a:pPr>
            <a:r>
              <a:rPr sz="6700"/>
              <a:t>Clean your glass - Drink up</a:t>
            </a:r>
          </a:p>
        </p:txBody>
      </p:sp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title"/>
          </p:nvPr>
        </p:nvSpPr>
        <p:spPr>
          <a:xfrm>
            <a:off x="1536700" y="431800"/>
            <a:ext cx="104648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这是  我的  名片.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Zhè shì   wǒ de   míngpiàn</a:t>
            </a:r>
          </a:p>
        </p:txBody>
      </p:sp>
      <p:pic>
        <p:nvPicPr>
          <p:cNvPr id="164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13000" y="3200400"/>
            <a:ext cx="9093704" cy="67293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title"/>
          </p:nvPr>
        </p:nvSpPr>
        <p:spPr>
          <a:xfrm>
            <a:off x="3632200" y="254000"/>
            <a:ext cx="34290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这是 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Zhè shì  </a:t>
            </a:r>
          </a:p>
        </p:txBody>
      </p:sp>
      <p:pic>
        <p:nvPicPr>
          <p:cNvPr id="167" name="droppedImage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5548" y="2959100"/>
            <a:ext cx="9093704" cy="6729341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hape 168"/>
          <p:cNvSpPr/>
          <p:nvPr/>
        </p:nvSpPr>
        <p:spPr>
          <a:xfrm>
            <a:off x="7981900" y="1162049"/>
            <a:ext cx="2419183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100"/>
            </a:lvl1pPr>
          </a:lstStyle>
          <a:p>
            <a:pPr lvl="0">
              <a:defRPr sz="1800"/>
            </a:pPr>
            <a:r>
              <a:rPr sz="7100"/>
              <a:t>this is</a:t>
            </a:r>
          </a:p>
        </p:txBody>
      </p:sp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type="title"/>
          </p:nvPr>
        </p:nvSpPr>
        <p:spPr>
          <a:xfrm>
            <a:off x="1536700" y="431800"/>
            <a:ext cx="104648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 我的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solidFill>
                  <a:srgbClr val="777777"/>
                </a:solidFill>
                <a:latin typeface="Lucida Sans Unicode"/>
                <a:ea typeface="Lucida Sans Unicode"/>
                <a:cs typeface="Lucida Sans Unicode"/>
                <a:sym typeface="Lucida Sans Unicode"/>
              </a:rPr>
              <a:t> </a:t>
            </a: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 wǒ de </a:t>
            </a:r>
            <a:r>
              <a:rPr sz="4800">
                <a:solidFill>
                  <a:srgbClr val="777777"/>
                </a:solidFill>
                <a:latin typeface="Lucida Sans Unicode"/>
                <a:ea typeface="Lucida Sans Unicode"/>
                <a:cs typeface="Lucida Sans Unicode"/>
                <a:sym typeface="Lucida Sans Unicode"/>
              </a:rPr>
              <a:t>  </a:t>
            </a:r>
          </a:p>
        </p:txBody>
      </p:sp>
      <p:pic>
        <p:nvPicPr>
          <p:cNvPr id="171" name="droppedImage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13000" y="3200400"/>
            <a:ext cx="9093704" cy="6729341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/>
          <p:nvPr/>
        </p:nvSpPr>
        <p:spPr>
          <a:xfrm>
            <a:off x="9150300" y="1060449"/>
            <a:ext cx="1316274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100"/>
            </a:lvl1pPr>
          </a:lstStyle>
          <a:p>
            <a:pPr lvl="0">
              <a:defRPr sz="1800"/>
            </a:pPr>
            <a:r>
              <a:rPr sz="7100"/>
              <a:t>my</a:t>
            </a:r>
          </a:p>
        </p:txBody>
      </p:sp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type="title"/>
          </p:nvPr>
        </p:nvSpPr>
        <p:spPr>
          <a:xfrm>
            <a:off x="2527300" y="431800"/>
            <a:ext cx="34417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名片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míng piàn</a:t>
            </a:r>
          </a:p>
        </p:txBody>
      </p:sp>
      <p:pic>
        <p:nvPicPr>
          <p:cNvPr id="175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5847" y="3302114"/>
            <a:ext cx="9824666" cy="5671055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hape 176"/>
          <p:cNvSpPr/>
          <p:nvPr/>
        </p:nvSpPr>
        <p:spPr>
          <a:xfrm>
            <a:off x="8274000" y="1054099"/>
            <a:ext cx="387548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 lvl="0">
              <a:defRPr sz="1800"/>
            </a:pPr>
            <a:r>
              <a:rPr sz="4800"/>
              <a:t>business card</a:t>
            </a:r>
          </a:p>
        </p:txBody>
      </p:sp>
      <p:sp>
        <p:nvSpPr>
          <p:cNvPr id="177" name="Shape 177"/>
          <p:cNvSpPr/>
          <p:nvPr/>
        </p:nvSpPr>
        <p:spPr>
          <a:xfrm>
            <a:off x="8845500" y="1841499"/>
            <a:ext cx="299442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 lvl="0">
              <a:defRPr sz="1800"/>
            </a:pPr>
            <a:r>
              <a:rPr sz="4800"/>
              <a:t>name card</a:t>
            </a:r>
          </a:p>
        </p:txBody>
      </p:sp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type="title"/>
          </p:nvPr>
        </p:nvSpPr>
        <p:spPr>
          <a:xfrm>
            <a:off x="1016000" y="-533400"/>
            <a:ext cx="104648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谢谢</a:t>
            </a:r>
          </a:p>
        </p:txBody>
      </p:sp>
      <p:sp>
        <p:nvSpPr>
          <p:cNvPr id="180" name="Shape 180"/>
          <p:cNvSpPr/>
          <p:nvPr/>
        </p:nvSpPr>
        <p:spPr>
          <a:xfrm>
            <a:off x="5448300" y="1485900"/>
            <a:ext cx="2094310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ts val="7600"/>
              </a:lnSpc>
              <a:defRPr sz="4800"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>
              <a:defRPr sz="1800"/>
            </a:pPr>
            <a:r>
              <a:rPr sz="4800"/>
              <a:t>Xiè xiè</a:t>
            </a:r>
          </a:p>
        </p:txBody>
      </p:sp>
      <p:sp>
        <p:nvSpPr>
          <p:cNvPr id="181" name="Shape 181"/>
          <p:cNvSpPr/>
          <p:nvPr/>
        </p:nvSpPr>
        <p:spPr>
          <a:xfrm>
            <a:off x="8250994" y="711200"/>
            <a:ext cx="2385157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4200"/>
              <a:t>Thank you</a:t>
            </a:r>
          </a:p>
        </p:txBody>
      </p:sp>
      <p:pic>
        <p:nvPicPr>
          <p:cNvPr id="182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2100" y="2806700"/>
            <a:ext cx="10464800" cy="6976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type="title"/>
          </p:nvPr>
        </p:nvSpPr>
        <p:spPr>
          <a:xfrm>
            <a:off x="1270000" y="254000"/>
            <a:ext cx="10464800" cy="419204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What are people saying?</a:t>
            </a:r>
          </a:p>
        </p:txBody>
      </p:sp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droppedImage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9865" y="1055413"/>
            <a:ext cx="13164530" cy="9141374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hape 187"/>
          <p:cNvSpPr/>
          <p:nvPr/>
        </p:nvSpPr>
        <p:spPr>
          <a:xfrm>
            <a:off x="4279900" y="1485900"/>
            <a:ext cx="2691607" cy="20510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62" y="0"/>
                </a:moveTo>
                <a:cubicBezTo>
                  <a:pt x="297" y="0"/>
                  <a:pt x="0" y="389"/>
                  <a:pt x="0" y="869"/>
                </a:cubicBezTo>
                <a:lnTo>
                  <a:pt x="0" y="16518"/>
                </a:lnTo>
                <a:cubicBezTo>
                  <a:pt x="0" y="16998"/>
                  <a:pt x="297" y="17387"/>
                  <a:pt x="662" y="17387"/>
                </a:cubicBezTo>
                <a:lnTo>
                  <a:pt x="5086" y="17387"/>
                </a:lnTo>
                <a:lnTo>
                  <a:pt x="6414" y="21600"/>
                </a:lnTo>
                <a:lnTo>
                  <a:pt x="7739" y="17387"/>
                </a:lnTo>
                <a:lnTo>
                  <a:pt x="20938" y="17387"/>
                </a:lnTo>
                <a:cubicBezTo>
                  <a:pt x="21303" y="17387"/>
                  <a:pt x="21600" y="16998"/>
                  <a:pt x="21600" y="16518"/>
                </a:cubicBezTo>
                <a:lnTo>
                  <a:pt x="21600" y="869"/>
                </a:lnTo>
                <a:cubicBezTo>
                  <a:pt x="21600" y="389"/>
                  <a:pt x="21303" y="0"/>
                  <a:pt x="20938" y="0"/>
                </a:cubicBezTo>
                <a:lnTo>
                  <a:pt x="662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88" name="Shape 188"/>
          <p:cNvSpPr/>
          <p:nvPr/>
        </p:nvSpPr>
        <p:spPr>
          <a:xfrm>
            <a:off x="4672765" y="1879600"/>
            <a:ext cx="1905876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 lvl="0">
              <a:defRPr sz="1800"/>
            </a:pPr>
            <a:r>
              <a:rPr sz="4700"/>
              <a:t>cheers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type="title"/>
          </p:nvPr>
        </p:nvSpPr>
        <p:spPr>
          <a:xfrm>
            <a:off x="1143000" y="0"/>
            <a:ext cx="104648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  你是 哪国 人？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solidFill>
                  <a:srgbClr val="777777"/>
                </a:solidFill>
                <a:latin typeface="Lucida Sans Unicode"/>
                <a:ea typeface="Lucida Sans Unicode"/>
                <a:cs typeface="Lucida Sans Unicode"/>
                <a:sym typeface="Lucida Sans Unicode"/>
              </a:rPr>
              <a:t>Nǐ shì   nǎ guó rén?</a:t>
            </a:r>
          </a:p>
        </p:txBody>
      </p:sp>
      <p:pic>
        <p:nvPicPr>
          <p:cNvPr id="62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6600" y="2451100"/>
            <a:ext cx="8983796" cy="5994400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Shape 63"/>
          <p:cNvSpPr/>
          <p:nvPr/>
        </p:nvSpPr>
        <p:spPr>
          <a:xfrm>
            <a:off x="3745024" y="8674100"/>
            <a:ext cx="5504297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4200"/>
              <a:t>What is your nationality?</a:t>
            </a:r>
          </a:p>
        </p:txBody>
      </p:sp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HMTQ%20Landing%20Page%20Burnley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9700" y="2144485"/>
            <a:ext cx="8721424" cy="7638906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/>
          <p:nvPr/>
        </p:nvSpPr>
        <p:spPr>
          <a:xfrm>
            <a:off x="444500" y="1958975"/>
            <a:ext cx="4787107" cy="2844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72" y="0"/>
                </a:moveTo>
                <a:cubicBezTo>
                  <a:pt x="167" y="0"/>
                  <a:pt x="0" y="281"/>
                  <a:pt x="0" y="627"/>
                </a:cubicBezTo>
                <a:lnTo>
                  <a:pt x="0" y="20973"/>
                </a:lnTo>
                <a:cubicBezTo>
                  <a:pt x="0" y="21319"/>
                  <a:pt x="167" y="21600"/>
                  <a:pt x="372" y="21600"/>
                </a:cubicBezTo>
                <a:lnTo>
                  <a:pt x="13778" y="21600"/>
                </a:lnTo>
                <a:cubicBezTo>
                  <a:pt x="13984" y="21600"/>
                  <a:pt x="14150" y="21319"/>
                  <a:pt x="14150" y="20973"/>
                </a:cubicBezTo>
                <a:lnTo>
                  <a:pt x="14150" y="15959"/>
                </a:lnTo>
                <a:lnTo>
                  <a:pt x="21600" y="12680"/>
                </a:lnTo>
                <a:lnTo>
                  <a:pt x="14150" y="9402"/>
                </a:lnTo>
                <a:lnTo>
                  <a:pt x="14150" y="627"/>
                </a:lnTo>
                <a:cubicBezTo>
                  <a:pt x="14150" y="281"/>
                  <a:pt x="13984" y="0"/>
                  <a:pt x="13778" y="0"/>
                </a:cubicBezTo>
                <a:lnTo>
                  <a:pt x="372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92" name="Shape 192"/>
          <p:cNvSpPr/>
          <p:nvPr/>
        </p:nvSpPr>
        <p:spPr>
          <a:xfrm>
            <a:off x="857200" y="2374899"/>
            <a:ext cx="2508933" cy="172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5300"/>
              <a:t>I am </a:t>
            </a:r>
            <a:endParaRPr sz="5300"/>
          </a:p>
          <a:p>
            <a:pPr lvl="0">
              <a:defRPr sz="1800"/>
            </a:pPr>
            <a:r>
              <a:rPr sz="5300"/>
              <a:t>English.</a:t>
            </a:r>
          </a:p>
        </p:txBody>
      </p:sp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02" y="749300"/>
            <a:ext cx="12652359" cy="8442234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hape 195"/>
          <p:cNvSpPr/>
          <p:nvPr/>
        </p:nvSpPr>
        <p:spPr>
          <a:xfrm>
            <a:off x="2197100" y="3178175"/>
            <a:ext cx="2463007" cy="2298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24" y="0"/>
                </a:moveTo>
                <a:cubicBezTo>
                  <a:pt x="324" y="0"/>
                  <a:pt x="0" y="347"/>
                  <a:pt x="0" y="776"/>
                </a:cubicBezTo>
                <a:lnTo>
                  <a:pt x="0" y="20824"/>
                </a:lnTo>
                <a:cubicBezTo>
                  <a:pt x="0" y="21253"/>
                  <a:pt x="324" y="21600"/>
                  <a:pt x="724" y="21600"/>
                </a:cubicBezTo>
                <a:lnTo>
                  <a:pt x="16978" y="21600"/>
                </a:lnTo>
                <a:cubicBezTo>
                  <a:pt x="17378" y="21600"/>
                  <a:pt x="17702" y="21253"/>
                  <a:pt x="17702" y="20824"/>
                </a:cubicBezTo>
                <a:lnTo>
                  <a:pt x="17702" y="9946"/>
                </a:lnTo>
                <a:lnTo>
                  <a:pt x="21600" y="8175"/>
                </a:lnTo>
                <a:lnTo>
                  <a:pt x="17702" y="6403"/>
                </a:lnTo>
                <a:lnTo>
                  <a:pt x="17702" y="776"/>
                </a:lnTo>
                <a:cubicBezTo>
                  <a:pt x="17702" y="347"/>
                  <a:pt x="17378" y="0"/>
                  <a:pt x="16978" y="0"/>
                </a:cubicBezTo>
                <a:lnTo>
                  <a:pt x="724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96" name="Shape 196"/>
          <p:cNvSpPr/>
          <p:nvPr/>
        </p:nvSpPr>
        <p:spPr>
          <a:xfrm>
            <a:off x="2381200" y="3533775"/>
            <a:ext cx="1942735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700">
                <a:solidFill>
                  <a:srgbClr val="FFFFFF"/>
                </a:solidFill>
              </a:rPr>
              <a:t>Where</a:t>
            </a:r>
            <a:endParaRPr sz="3700">
              <a:solidFill>
                <a:srgbClr val="FFFFFF"/>
              </a:solidFill>
            </a:endParaRPr>
          </a:p>
          <a:p>
            <a:pPr lvl="0">
              <a:defRPr sz="1800"/>
            </a:pPr>
            <a:r>
              <a:rPr sz="3700">
                <a:solidFill>
                  <a:srgbClr val="FFFFFF"/>
                </a:solidFill>
              </a:rPr>
              <a:t>are you </a:t>
            </a:r>
            <a:endParaRPr sz="3700">
              <a:solidFill>
                <a:srgbClr val="FFFFFF"/>
              </a:solidFill>
            </a:endParaRPr>
          </a:p>
          <a:p>
            <a:pPr lvl="0">
              <a:defRPr sz="1800"/>
            </a:pPr>
            <a:r>
              <a:rPr sz="3700">
                <a:solidFill>
                  <a:srgbClr val="FFFFFF"/>
                </a:solidFill>
              </a:rPr>
              <a:t>from?</a:t>
            </a:r>
          </a:p>
        </p:txBody>
      </p:sp>
    </p:spTree>
  </p:cSld>
  <p:clrMapOvr>
    <a:masterClrMapping/>
  </p:clrMapOvr>
  <p:transition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6900" y="780107"/>
            <a:ext cx="12383715" cy="9191039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Shape 199"/>
          <p:cNvSpPr/>
          <p:nvPr/>
        </p:nvSpPr>
        <p:spPr>
          <a:xfrm>
            <a:off x="5401754" y="1333500"/>
            <a:ext cx="6814741" cy="2254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2" y="0"/>
                </a:moveTo>
                <a:cubicBezTo>
                  <a:pt x="117" y="0"/>
                  <a:pt x="0" y="354"/>
                  <a:pt x="0" y="791"/>
                </a:cubicBezTo>
                <a:lnTo>
                  <a:pt x="0" y="15029"/>
                </a:lnTo>
                <a:cubicBezTo>
                  <a:pt x="0" y="15466"/>
                  <a:pt x="117" y="15820"/>
                  <a:pt x="262" y="15820"/>
                </a:cubicBezTo>
                <a:lnTo>
                  <a:pt x="13481" y="15820"/>
                </a:lnTo>
                <a:lnTo>
                  <a:pt x="14006" y="21600"/>
                </a:lnTo>
                <a:lnTo>
                  <a:pt x="14529" y="15820"/>
                </a:lnTo>
                <a:lnTo>
                  <a:pt x="21338" y="15820"/>
                </a:lnTo>
                <a:cubicBezTo>
                  <a:pt x="21483" y="15820"/>
                  <a:pt x="21600" y="15466"/>
                  <a:pt x="21600" y="15029"/>
                </a:cubicBezTo>
                <a:lnTo>
                  <a:pt x="21600" y="791"/>
                </a:lnTo>
                <a:cubicBezTo>
                  <a:pt x="21600" y="354"/>
                  <a:pt x="21483" y="0"/>
                  <a:pt x="21338" y="0"/>
                </a:cubicBezTo>
                <a:lnTo>
                  <a:pt x="262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00" name="Shape 200"/>
          <p:cNvSpPr/>
          <p:nvPr/>
        </p:nvSpPr>
        <p:spPr>
          <a:xfrm>
            <a:off x="5510965" y="1727200"/>
            <a:ext cx="6814854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 lvl="0">
              <a:defRPr sz="1800"/>
            </a:pPr>
            <a:r>
              <a:rPr sz="4700"/>
              <a:t>This is my business card.</a:t>
            </a:r>
          </a:p>
        </p:txBody>
      </p:sp>
      <p:sp>
        <p:nvSpPr>
          <p:cNvPr id="201" name="Shape 201"/>
          <p:cNvSpPr/>
          <p:nvPr/>
        </p:nvSpPr>
        <p:spPr>
          <a:xfrm>
            <a:off x="1714500" y="2146300"/>
            <a:ext cx="3352007" cy="1771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32" y="0"/>
                </a:moveTo>
                <a:cubicBezTo>
                  <a:pt x="238" y="0"/>
                  <a:pt x="0" y="451"/>
                  <a:pt x="0" y="1006"/>
                </a:cubicBezTo>
                <a:lnTo>
                  <a:pt x="0" y="19123"/>
                </a:lnTo>
                <a:cubicBezTo>
                  <a:pt x="0" y="19678"/>
                  <a:pt x="238" y="20129"/>
                  <a:pt x="532" y="20129"/>
                </a:cubicBezTo>
                <a:lnTo>
                  <a:pt x="8488" y="20129"/>
                </a:lnTo>
                <a:lnTo>
                  <a:pt x="21600" y="21600"/>
                </a:lnTo>
                <a:lnTo>
                  <a:pt x="17344" y="17463"/>
                </a:lnTo>
                <a:lnTo>
                  <a:pt x="17344" y="1006"/>
                </a:lnTo>
                <a:cubicBezTo>
                  <a:pt x="17344" y="451"/>
                  <a:pt x="17106" y="0"/>
                  <a:pt x="16813" y="0"/>
                </a:cubicBezTo>
                <a:lnTo>
                  <a:pt x="532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02" name="Shape 202"/>
          <p:cNvSpPr/>
          <p:nvPr/>
        </p:nvSpPr>
        <p:spPr>
          <a:xfrm>
            <a:off x="2107365" y="2540000"/>
            <a:ext cx="2237552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 lvl="0">
              <a:defRPr sz="1800"/>
            </a:pPr>
            <a:r>
              <a:rPr sz="4700"/>
              <a:t>Thanks.</a:t>
            </a:r>
          </a:p>
        </p:txBody>
      </p:sp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3700" y="1079500"/>
            <a:ext cx="11938000" cy="7974584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Shape 205"/>
          <p:cNvSpPr/>
          <p:nvPr/>
        </p:nvSpPr>
        <p:spPr>
          <a:xfrm>
            <a:off x="8775793" y="638175"/>
            <a:ext cx="3258344" cy="35877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7" y="0"/>
                </a:moveTo>
                <a:cubicBezTo>
                  <a:pt x="245" y="0"/>
                  <a:pt x="0" y="223"/>
                  <a:pt x="0" y="497"/>
                </a:cubicBezTo>
                <a:lnTo>
                  <a:pt x="0" y="15713"/>
                </a:lnTo>
                <a:cubicBezTo>
                  <a:pt x="0" y="15987"/>
                  <a:pt x="245" y="16210"/>
                  <a:pt x="547" y="16210"/>
                </a:cubicBezTo>
                <a:lnTo>
                  <a:pt x="6362" y="16210"/>
                </a:lnTo>
                <a:lnTo>
                  <a:pt x="9224" y="21600"/>
                </a:lnTo>
                <a:lnTo>
                  <a:pt x="12084" y="16210"/>
                </a:lnTo>
                <a:lnTo>
                  <a:pt x="21053" y="16210"/>
                </a:lnTo>
                <a:cubicBezTo>
                  <a:pt x="21355" y="16210"/>
                  <a:pt x="21600" y="15987"/>
                  <a:pt x="21600" y="15713"/>
                </a:cubicBezTo>
                <a:lnTo>
                  <a:pt x="21600" y="497"/>
                </a:lnTo>
                <a:cubicBezTo>
                  <a:pt x="21600" y="223"/>
                  <a:pt x="21355" y="0"/>
                  <a:pt x="21053" y="0"/>
                </a:cubicBezTo>
                <a:lnTo>
                  <a:pt x="547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06" name="Shape 206"/>
          <p:cNvSpPr/>
          <p:nvPr/>
        </p:nvSpPr>
        <p:spPr>
          <a:xfrm>
            <a:off x="8947100" y="990599"/>
            <a:ext cx="3144237" cy="172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5300"/>
              <a:t>I am </a:t>
            </a:r>
            <a:endParaRPr sz="5300"/>
          </a:p>
          <a:p>
            <a:pPr lvl="0">
              <a:defRPr sz="1800"/>
            </a:pPr>
            <a:r>
              <a:rPr sz="5300"/>
              <a:t>American.</a:t>
            </a:r>
          </a:p>
        </p:txBody>
      </p:sp>
      <p:sp>
        <p:nvSpPr>
          <p:cNvPr id="207" name="Shape 207"/>
          <p:cNvSpPr/>
          <p:nvPr/>
        </p:nvSpPr>
        <p:spPr>
          <a:xfrm>
            <a:off x="3060793" y="892175"/>
            <a:ext cx="3258344" cy="35877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7" y="0"/>
                </a:moveTo>
                <a:cubicBezTo>
                  <a:pt x="245" y="0"/>
                  <a:pt x="0" y="223"/>
                  <a:pt x="0" y="497"/>
                </a:cubicBezTo>
                <a:lnTo>
                  <a:pt x="0" y="15713"/>
                </a:lnTo>
                <a:cubicBezTo>
                  <a:pt x="0" y="15987"/>
                  <a:pt x="245" y="16210"/>
                  <a:pt x="547" y="16210"/>
                </a:cubicBezTo>
                <a:lnTo>
                  <a:pt x="6362" y="16210"/>
                </a:lnTo>
                <a:lnTo>
                  <a:pt x="9224" y="21600"/>
                </a:lnTo>
                <a:lnTo>
                  <a:pt x="12084" y="16210"/>
                </a:lnTo>
                <a:lnTo>
                  <a:pt x="21053" y="16210"/>
                </a:lnTo>
                <a:cubicBezTo>
                  <a:pt x="21355" y="16210"/>
                  <a:pt x="21600" y="15987"/>
                  <a:pt x="21600" y="15713"/>
                </a:cubicBezTo>
                <a:lnTo>
                  <a:pt x="21600" y="497"/>
                </a:lnTo>
                <a:cubicBezTo>
                  <a:pt x="21600" y="223"/>
                  <a:pt x="21355" y="0"/>
                  <a:pt x="21053" y="0"/>
                </a:cubicBezTo>
                <a:lnTo>
                  <a:pt x="547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08" name="Shape 208"/>
          <p:cNvSpPr/>
          <p:nvPr/>
        </p:nvSpPr>
        <p:spPr>
          <a:xfrm>
            <a:off x="3454396" y="1879599"/>
            <a:ext cx="2471137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/>
            </a:lvl1pPr>
          </a:lstStyle>
          <a:p>
            <a:pPr lvl="0">
              <a:defRPr sz="1800"/>
            </a:pPr>
            <a:r>
              <a:rPr sz="5300"/>
              <a:t>Cheers!</a:t>
            </a:r>
          </a:p>
        </p:txBody>
      </p:sp>
    </p:spTree>
  </p:cSld>
  <p:clrMapOvr>
    <a:masterClrMapping/>
  </p:clrMapOvr>
  <p:transition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11" name="Shape 21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212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0164" y="-152946"/>
            <a:ext cx="11666987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/>
          <p:nvPr/>
        </p:nvSpPr>
        <p:spPr>
          <a:xfrm>
            <a:off x="1549400" y="1695450"/>
            <a:ext cx="4329907" cy="1587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12" y="0"/>
                </a:moveTo>
                <a:cubicBezTo>
                  <a:pt x="184" y="0"/>
                  <a:pt x="0" y="503"/>
                  <a:pt x="0" y="1123"/>
                </a:cubicBezTo>
                <a:lnTo>
                  <a:pt x="0" y="20477"/>
                </a:lnTo>
                <a:cubicBezTo>
                  <a:pt x="0" y="21097"/>
                  <a:pt x="184" y="21600"/>
                  <a:pt x="412" y="21600"/>
                </a:cubicBezTo>
                <a:lnTo>
                  <a:pt x="15233" y="21600"/>
                </a:lnTo>
                <a:cubicBezTo>
                  <a:pt x="15460" y="21600"/>
                  <a:pt x="15645" y="21097"/>
                  <a:pt x="15645" y="20477"/>
                </a:cubicBezTo>
                <a:lnTo>
                  <a:pt x="15645" y="8494"/>
                </a:lnTo>
                <a:lnTo>
                  <a:pt x="21600" y="6480"/>
                </a:lnTo>
                <a:lnTo>
                  <a:pt x="15645" y="4466"/>
                </a:lnTo>
                <a:lnTo>
                  <a:pt x="15645" y="1123"/>
                </a:lnTo>
                <a:cubicBezTo>
                  <a:pt x="15645" y="503"/>
                  <a:pt x="15460" y="0"/>
                  <a:pt x="15233" y="0"/>
                </a:cubicBezTo>
                <a:lnTo>
                  <a:pt x="412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14" name="Shape 214"/>
          <p:cNvSpPr/>
          <p:nvPr/>
        </p:nvSpPr>
        <p:spPr>
          <a:xfrm>
            <a:off x="2139900" y="2031999"/>
            <a:ext cx="1859825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/>
            </a:lvl1pPr>
          </a:lstStyle>
          <a:p>
            <a:pPr lvl="0">
              <a:defRPr sz="1800"/>
            </a:pPr>
            <a:r>
              <a:rPr sz="5300"/>
              <a:t>Sorry.</a:t>
            </a:r>
          </a:p>
        </p:txBody>
      </p:sp>
      <p:sp>
        <p:nvSpPr>
          <p:cNvPr id="215" name="Shape 215"/>
          <p:cNvSpPr/>
          <p:nvPr/>
        </p:nvSpPr>
        <p:spPr>
          <a:xfrm>
            <a:off x="5955506" y="3714204"/>
            <a:ext cx="4495801" cy="1587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929" y="0"/>
                </a:moveTo>
                <a:cubicBezTo>
                  <a:pt x="6710" y="0"/>
                  <a:pt x="6533" y="503"/>
                  <a:pt x="6533" y="1123"/>
                </a:cubicBezTo>
                <a:lnTo>
                  <a:pt x="6533" y="4973"/>
                </a:lnTo>
                <a:lnTo>
                  <a:pt x="0" y="6993"/>
                </a:lnTo>
                <a:lnTo>
                  <a:pt x="6533" y="9007"/>
                </a:lnTo>
                <a:lnTo>
                  <a:pt x="6533" y="20477"/>
                </a:lnTo>
                <a:cubicBezTo>
                  <a:pt x="6533" y="21097"/>
                  <a:pt x="6710" y="21600"/>
                  <a:pt x="6929" y="21600"/>
                </a:cubicBezTo>
                <a:lnTo>
                  <a:pt x="21203" y="21600"/>
                </a:lnTo>
                <a:cubicBezTo>
                  <a:pt x="21422" y="21600"/>
                  <a:pt x="21600" y="21097"/>
                  <a:pt x="21600" y="20477"/>
                </a:cubicBezTo>
                <a:lnTo>
                  <a:pt x="21600" y="1123"/>
                </a:lnTo>
                <a:cubicBezTo>
                  <a:pt x="21600" y="503"/>
                  <a:pt x="21422" y="0"/>
                  <a:pt x="21203" y="0"/>
                </a:cubicBezTo>
                <a:lnTo>
                  <a:pt x="6929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16" name="Shape 216"/>
          <p:cNvSpPr/>
          <p:nvPr/>
        </p:nvSpPr>
        <p:spPr>
          <a:xfrm>
            <a:off x="7863355" y="3883024"/>
            <a:ext cx="2508605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/>
            </a:lvl1pPr>
          </a:lstStyle>
          <a:p>
            <a:pPr lvl="0">
              <a:defRPr sz="1800"/>
            </a:pPr>
            <a:r>
              <a:rPr sz="5300"/>
              <a:t>Thanks.</a:t>
            </a:r>
          </a:p>
        </p:txBody>
      </p:sp>
    </p:spTree>
  </p:cSld>
  <p:clrMapOvr>
    <a:masterClrMapping/>
  </p:clrMapOvr>
  <p:transition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13609535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966" y="1053651"/>
            <a:ext cx="14600000" cy="8360067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Shape 219"/>
          <p:cNvSpPr/>
          <p:nvPr/>
        </p:nvSpPr>
        <p:spPr>
          <a:xfrm>
            <a:off x="2908300" y="561975"/>
            <a:ext cx="3593307" cy="2844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96" y="0"/>
                </a:moveTo>
                <a:cubicBezTo>
                  <a:pt x="222" y="0"/>
                  <a:pt x="0" y="281"/>
                  <a:pt x="0" y="627"/>
                </a:cubicBezTo>
                <a:lnTo>
                  <a:pt x="0" y="20973"/>
                </a:lnTo>
                <a:cubicBezTo>
                  <a:pt x="0" y="21319"/>
                  <a:pt x="222" y="21600"/>
                  <a:pt x="496" y="21600"/>
                </a:cubicBezTo>
                <a:lnTo>
                  <a:pt x="18355" y="21600"/>
                </a:lnTo>
                <a:cubicBezTo>
                  <a:pt x="18630" y="21600"/>
                  <a:pt x="18852" y="21319"/>
                  <a:pt x="18852" y="20973"/>
                </a:cubicBezTo>
                <a:lnTo>
                  <a:pt x="18852" y="16821"/>
                </a:lnTo>
                <a:lnTo>
                  <a:pt x="21600" y="13548"/>
                </a:lnTo>
                <a:lnTo>
                  <a:pt x="18852" y="10276"/>
                </a:lnTo>
                <a:lnTo>
                  <a:pt x="18852" y="627"/>
                </a:lnTo>
                <a:cubicBezTo>
                  <a:pt x="18852" y="281"/>
                  <a:pt x="18630" y="0"/>
                  <a:pt x="18355" y="0"/>
                </a:cubicBezTo>
                <a:lnTo>
                  <a:pt x="496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20" name="Shape 220"/>
          <p:cNvSpPr/>
          <p:nvPr/>
        </p:nvSpPr>
        <p:spPr>
          <a:xfrm>
            <a:off x="3194000" y="1003299"/>
            <a:ext cx="2770877" cy="172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5300"/>
              <a:t>I am </a:t>
            </a:r>
            <a:endParaRPr sz="5300"/>
          </a:p>
          <a:p>
            <a:pPr lvl="0">
              <a:defRPr sz="1800"/>
            </a:pPr>
            <a:r>
              <a:rPr sz="5300"/>
              <a:t>Chinese.</a:t>
            </a:r>
          </a:p>
        </p:txBody>
      </p:sp>
    </p:spTree>
  </p:cSld>
  <p:clrMapOvr>
    <a:masterClrMapping/>
  </p:clrMapOvr>
  <p:transition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confused-messages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28149" y="-123792"/>
            <a:ext cx="14962052" cy="10001184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Shape 223"/>
          <p:cNvSpPr/>
          <p:nvPr/>
        </p:nvSpPr>
        <p:spPr>
          <a:xfrm>
            <a:off x="8076406" y="307975"/>
            <a:ext cx="4711701" cy="2844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42" y="0"/>
                </a:moveTo>
                <a:cubicBezTo>
                  <a:pt x="3433" y="0"/>
                  <a:pt x="3264" y="281"/>
                  <a:pt x="3264" y="627"/>
                </a:cubicBezTo>
                <a:lnTo>
                  <a:pt x="3264" y="10462"/>
                </a:lnTo>
                <a:lnTo>
                  <a:pt x="0" y="13741"/>
                </a:lnTo>
                <a:lnTo>
                  <a:pt x="3264" y="17020"/>
                </a:lnTo>
                <a:lnTo>
                  <a:pt x="3264" y="20973"/>
                </a:lnTo>
                <a:cubicBezTo>
                  <a:pt x="3264" y="21319"/>
                  <a:pt x="3433" y="21600"/>
                  <a:pt x="3642" y="21600"/>
                </a:cubicBezTo>
                <a:lnTo>
                  <a:pt x="21222" y="21600"/>
                </a:lnTo>
                <a:cubicBezTo>
                  <a:pt x="21431" y="21600"/>
                  <a:pt x="21600" y="21319"/>
                  <a:pt x="21600" y="20973"/>
                </a:cubicBezTo>
                <a:lnTo>
                  <a:pt x="21600" y="627"/>
                </a:lnTo>
                <a:cubicBezTo>
                  <a:pt x="21600" y="281"/>
                  <a:pt x="21431" y="0"/>
                  <a:pt x="21222" y="0"/>
                </a:cubicBezTo>
                <a:lnTo>
                  <a:pt x="3642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24" name="Shape 224"/>
          <p:cNvSpPr/>
          <p:nvPr/>
        </p:nvSpPr>
        <p:spPr>
          <a:xfrm>
            <a:off x="9150300" y="761999"/>
            <a:ext cx="3669439" cy="172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5300"/>
              <a:t>I don’t</a:t>
            </a:r>
            <a:endParaRPr sz="5300"/>
          </a:p>
          <a:p>
            <a:pPr lvl="0">
              <a:defRPr sz="1800"/>
            </a:pPr>
            <a:r>
              <a:rPr sz="5300"/>
              <a:t>understand.</a:t>
            </a:r>
          </a:p>
        </p:txBody>
      </p:sp>
    </p:spTree>
  </p:cSld>
  <p:clrMapOvr>
    <a:masterClrMapping/>
  </p:clrMapOvr>
  <p:transition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0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Shape 227"/>
          <p:cNvSpPr/>
          <p:nvPr/>
        </p:nvSpPr>
        <p:spPr>
          <a:xfrm>
            <a:off x="431800" y="2149475"/>
            <a:ext cx="5172472" cy="2820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93" y="0"/>
                </a:moveTo>
                <a:cubicBezTo>
                  <a:pt x="176" y="0"/>
                  <a:pt x="0" y="322"/>
                  <a:pt x="0" y="720"/>
                </a:cubicBezTo>
                <a:lnTo>
                  <a:pt x="0" y="18145"/>
                </a:lnTo>
                <a:cubicBezTo>
                  <a:pt x="0" y="18543"/>
                  <a:pt x="176" y="18865"/>
                  <a:pt x="393" y="18865"/>
                </a:cubicBezTo>
                <a:lnTo>
                  <a:pt x="11649" y="18865"/>
                </a:lnTo>
                <a:lnTo>
                  <a:pt x="21600" y="21600"/>
                </a:lnTo>
                <a:lnTo>
                  <a:pt x="16384" y="16379"/>
                </a:lnTo>
                <a:lnTo>
                  <a:pt x="16384" y="720"/>
                </a:lnTo>
                <a:cubicBezTo>
                  <a:pt x="16384" y="322"/>
                  <a:pt x="16209" y="0"/>
                  <a:pt x="15992" y="0"/>
                </a:cubicBezTo>
                <a:lnTo>
                  <a:pt x="393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28" name="Shape 228"/>
          <p:cNvSpPr/>
          <p:nvPr/>
        </p:nvSpPr>
        <p:spPr>
          <a:xfrm>
            <a:off x="603200" y="2400299"/>
            <a:ext cx="3630657" cy="172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5300"/>
              <a:t>Hello.</a:t>
            </a:r>
            <a:endParaRPr sz="5300"/>
          </a:p>
          <a:p>
            <a:pPr lvl="0">
              <a:defRPr sz="1800"/>
            </a:pPr>
            <a:r>
              <a:rPr sz="5300"/>
              <a:t>Excuse me.</a:t>
            </a:r>
          </a:p>
        </p:txBody>
      </p:sp>
    </p:spTree>
  </p:cSld>
  <p:clrMapOvr>
    <a:masterClrMapping/>
  </p:clrMapOvr>
  <p:transition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0253" y="15825"/>
            <a:ext cx="7435279" cy="9721950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Shape 231"/>
          <p:cNvSpPr/>
          <p:nvPr/>
        </p:nvSpPr>
        <p:spPr>
          <a:xfrm>
            <a:off x="8038306" y="4422775"/>
            <a:ext cx="4254501" cy="2844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97" y="0"/>
                </a:moveTo>
                <a:cubicBezTo>
                  <a:pt x="5866" y="0"/>
                  <a:pt x="5678" y="281"/>
                  <a:pt x="5678" y="627"/>
                </a:cubicBezTo>
                <a:lnTo>
                  <a:pt x="5678" y="9212"/>
                </a:lnTo>
                <a:lnTo>
                  <a:pt x="0" y="12487"/>
                </a:lnTo>
                <a:lnTo>
                  <a:pt x="5678" y="15763"/>
                </a:lnTo>
                <a:lnTo>
                  <a:pt x="5678" y="20973"/>
                </a:lnTo>
                <a:cubicBezTo>
                  <a:pt x="5678" y="21319"/>
                  <a:pt x="5866" y="21600"/>
                  <a:pt x="6097" y="21600"/>
                </a:cubicBezTo>
                <a:lnTo>
                  <a:pt x="21181" y="21600"/>
                </a:lnTo>
                <a:cubicBezTo>
                  <a:pt x="21412" y="21600"/>
                  <a:pt x="21600" y="21319"/>
                  <a:pt x="21600" y="20973"/>
                </a:cubicBezTo>
                <a:lnTo>
                  <a:pt x="21600" y="627"/>
                </a:lnTo>
                <a:cubicBezTo>
                  <a:pt x="21600" y="281"/>
                  <a:pt x="21412" y="0"/>
                  <a:pt x="21181" y="0"/>
                </a:cubicBezTo>
                <a:lnTo>
                  <a:pt x="6097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32" name="Shape 232"/>
          <p:cNvSpPr/>
          <p:nvPr/>
        </p:nvSpPr>
        <p:spPr>
          <a:xfrm>
            <a:off x="9417000" y="4981574"/>
            <a:ext cx="2733081" cy="172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5300"/>
              <a:t>No </a:t>
            </a:r>
            <a:endParaRPr sz="5300"/>
          </a:p>
          <a:p>
            <a:pPr lvl="0">
              <a:defRPr sz="1800"/>
            </a:pPr>
            <a:r>
              <a:rPr sz="5300"/>
              <a:t>problem!</a:t>
            </a:r>
          </a:p>
        </p:txBody>
      </p:sp>
      <p:sp>
        <p:nvSpPr>
          <p:cNvPr id="233" name="Shape 233"/>
          <p:cNvSpPr/>
          <p:nvPr/>
        </p:nvSpPr>
        <p:spPr>
          <a:xfrm>
            <a:off x="-794" y="473075"/>
            <a:ext cx="4254501" cy="2844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97" y="0"/>
                </a:moveTo>
                <a:cubicBezTo>
                  <a:pt x="5866" y="0"/>
                  <a:pt x="5678" y="281"/>
                  <a:pt x="5678" y="627"/>
                </a:cubicBezTo>
                <a:lnTo>
                  <a:pt x="5678" y="9212"/>
                </a:lnTo>
                <a:lnTo>
                  <a:pt x="0" y="12487"/>
                </a:lnTo>
                <a:lnTo>
                  <a:pt x="5678" y="15763"/>
                </a:lnTo>
                <a:lnTo>
                  <a:pt x="5678" y="20973"/>
                </a:lnTo>
                <a:cubicBezTo>
                  <a:pt x="5678" y="21319"/>
                  <a:pt x="5866" y="21600"/>
                  <a:pt x="6097" y="21600"/>
                </a:cubicBezTo>
                <a:lnTo>
                  <a:pt x="21181" y="21600"/>
                </a:lnTo>
                <a:cubicBezTo>
                  <a:pt x="21412" y="21600"/>
                  <a:pt x="21600" y="21319"/>
                  <a:pt x="21600" y="20973"/>
                </a:cubicBezTo>
                <a:lnTo>
                  <a:pt x="21600" y="627"/>
                </a:lnTo>
                <a:cubicBezTo>
                  <a:pt x="21600" y="281"/>
                  <a:pt x="21412" y="0"/>
                  <a:pt x="21181" y="0"/>
                </a:cubicBezTo>
                <a:lnTo>
                  <a:pt x="6097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34" name="Shape 234"/>
          <p:cNvSpPr/>
          <p:nvPr/>
        </p:nvSpPr>
        <p:spPr>
          <a:xfrm>
            <a:off x="1492200" y="1323974"/>
            <a:ext cx="190945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/>
            </a:lvl1pPr>
          </a:lstStyle>
          <a:p>
            <a:pPr lvl="0">
              <a:defRPr sz="1800"/>
            </a:pPr>
            <a:r>
              <a:rPr sz="5300"/>
              <a:t>Sorry!</a:t>
            </a:r>
          </a:p>
        </p:txBody>
      </p:sp>
    </p:spTree>
  </p:cSld>
  <p:clrMapOvr>
    <a:masterClrMapping/>
  </p:clrMapOvr>
  <p:transition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32960" y="1849497"/>
            <a:ext cx="5309899" cy="7954903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Shape 237"/>
          <p:cNvSpPr/>
          <p:nvPr/>
        </p:nvSpPr>
        <p:spPr>
          <a:xfrm>
            <a:off x="444500" y="1958975"/>
            <a:ext cx="5484813" cy="2844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25" y="0"/>
                </a:moveTo>
                <a:cubicBezTo>
                  <a:pt x="146" y="0"/>
                  <a:pt x="0" y="281"/>
                  <a:pt x="0" y="627"/>
                </a:cubicBezTo>
                <a:lnTo>
                  <a:pt x="0" y="20973"/>
                </a:lnTo>
                <a:cubicBezTo>
                  <a:pt x="0" y="21319"/>
                  <a:pt x="146" y="21600"/>
                  <a:pt x="325" y="21600"/>
                </a:cubicBezTo>
                <a:lnTo>
                  <a:pt x="14773" y="21600"/>
                </a:lnTo>
                <a:cubicBezTo>
                  <a:pt x="14953" y="21600"/>
                  <a:pt x="15098" y="21319"/>
                  <a:pt x="15098" y="20973"/>
                </a:cubicBezTo>
                <a:lnTo>
                  <a:pt x="15098" y="14742"/>
                </a:lnTo>
                <a:lnTo>
                  <a:pt x="21600" y="12680"/>
                </a:lnTo>
                <a:lnTo>
                  <a:pt x="15098" y="10619"/>
                </a:lnTo>
                <a:lnTo>
                  <a:pt x="15098" y="627"/>
                </a:lnTo>
                <a:cubicBezTo>
                  <a:pt x="15098" y="281"/>
                  <a:pt x="14953" y="0"/>
                  <a:pt x="14773" y="0"/>
                </a:cubicBezTo>
                <a:lnTo>
                  <a:pt x="325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38" name="Shape 238"/>
          <p:cNvSpPr/>
          <p:nvPr/>
        </p:nvSpPr>
        <p:spPr>
          <a:xfrm>
            <a:off x="882600" y="2924174"/>
            <a:ext cx="3033149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/>
            </a:lvl1pPr>
          </a:lstStyle>
          <a:p>
            <a:pPr lvl="0">
              <a:defRPr sz="1800"/>
            </a:pPr>
            <a:r>
              <a:rPr sz="5300"/>
              <a:t>Goodbye!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title"/>
          </p:nvPr>
        </p:nvSpPr>
        <p:spPr>
          <a:xfrm>
            <a:off x="1143000" y="0"/>
            <a:ext cx="104648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  你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solidFill>
                  <a:srgbClr val="777777"/>
                </a:solidFill>
                <a:latin typeface="Lucida Sans Unicode"/>
                <a:ea typeface="Lucida Sans Unicode"/>
                <a:cs typeface="Lucida Sans Unicode"/>
                <a:sym typeface="Lucida Sans Unicode"/>
              </a:rPr>
              <a:t>  Nǐ</a:t>
            </a:r>
          </a:p>
        </p:txBody>
      </p:sp>
      <p:pic>
        <p:nvPicPr>
          <p:cNvPr id="66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9502" y="2730500"/>
            <a:ext cx="10574811" cy="7055998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Shape 67"/>
          <p:cNvSpPr/>
          <p:nvPr/>
        </p:nvSpPr>
        <p:spPr>
          <a:xfrm flipH="1">
            <a:off x="6075120" y="2273299"/>
            <a:ext cx="351414" cy="1744664"/>
          </a:xfrm>
          <a:prstGeom prst="line">
            <a:avLst/>
          </a:prstGeom>
          <a:ln w="152400">
            <a:solidFill>
              <a:srgbClr val="C82506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68" name="Shape 68"/>
          <p:cNvSpPr/>
          <p:nvPr/>
        </p:nvSpPr>
        <p:spPr>
          <a:xfrm>
            <a:off x="7651700" y="787399"/>
            <a:ext cx="1138114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 lvl="0">
              <a:defRPr sz="1800"/>
            </a:pPr>
            <a:r>
              <a:rPr sz="5000"/>
              <a:t>you</a:t>
            </a:r>
          </a:p>
        </p:txBody>
      </p:sp>
    </p:spTree>
  </p:cSld>
  <p:clrMapOvr>
    <a:masterClrMapping/>
  </p:clrMapOvr>
  <p:transition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3700" y="2578100"/>
            <a:ext cx="7538369" cy="7360996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Shape 241"/>
          <p:cNvSpPr/>
          <p:nvPr/>
        </p:nvSpPr>
        <p:spPr>
          <a:xfrm>
            <a:off x="292100" y="1501775"/>
            <a:ext cx="3297238" cy="2563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7" y="0"/>
                </a:moveTo>
                <a:cubicBezTo>
                  <a:pt x="174" y="0"/>
                  <a:pt x="0" y="224"/>
                  <a:pt x="0" y="498"/>
                </a:cubicBezTo>
                <a:lnTo>
                  <a:pt x="0" y="14690"/>
                </a:lnTo>
                <a:cubicBezTo>
                  <a:pt x="0" y="14964"/>
                  <a:pt x="174" y="15188"/>
                  <a:pt x="387" y="15188"/>
                </a:cubicBezTo>
                <a:lnTo>
                  <a:pt x="18639" y="15188"/>
                </a:lnTo>
                <a:lnTo>
                  <a:pt x="21600" y="21600"/>
                </a:lnTo>
                <a:lnTo>
                  <a:pt x="20193" y="4997"/>
                </a:lnTo>
                <a:lnTo>
                  <a:pt x="20193" y="498"/>
                </a:lnTo>
                <a:cubicBezTo>
                  <a:pt x="20193" y="224"/>
                  <a:pt x="20019" y="0"/>
                  <a:pt x="19806" y="0"/>
                </a:cubicBezTo>
                <a:lnTo>
                  <a:pt x="387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42" name="Shape 242"/>
          <p:cNvSpPr/>
          <p:nvPr/>
        </p:nvSpPr>
        <p:spPr>
          <a:xfrm>
            <a:off x="527000" y="1691084"/>
            <a:ext cx="2543610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500"/>
              <a:t>Hello.</a:t>
            </a:r>
            <a:endParaRPr sz="2500"/>
          </a:p>
          <a:p>
            <a:pPr lvl="0">
              <a:defRPr sz="1800"/>
            </a:pPr>
            <a:r>
              <a:rPr sz="2500"/>
              <a:t>What’s your last </a:t>
            </a:r>
            <a:endParaRPr sz="2500"/>
          </a:p>
          <a:p>
            <a:pPr lvl="0">
              <a:defRPr sz="1800"/>
            </a:pPr>
            <a:r>
              <a:rPr sz="2500"/>
              <a:t>name?</a:t>
            </a:r>
            <a:endParaRPr sz="2500"/>
          </a:p>
        </p:txBody>
      </p:sp>
      <p:sp>
        <p:nvSpPr>
          <p:cNvPr id="243" name="Shape 243"/>
          <p:cNvSpPr/>
          <p:nvPr/>
        </p:nvSpPr>
        <p:spPr>
          <a:xfrm>
            <a:off x="9029700" y="1222375"/>
            <a:ext cx="2476897" cy="2563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16" y="0"/>
                </a:moveTo>
                <a:cubicBezTo>
                  <a:pt x="232" y="0"/>
                  <a:pt x="0" y="224"/>
                  <a:pt x="0" y="498"/>
                </a:cubicBezTo>
                <a:lnTo>
                  <a:pt x="0" y="16198"/>
                </a:lnTo>
                <a:cubicBezTo>
                  <a:pt x="0" y="16473"/>
                  <a:pt x="232" y="16697"/>
                  <a:pt x="516" y="16697"/>
                </a:cubicBezTo>
                <a:lnTo>
                  <a:pt x="7192" y="16697"/>
                </a:lnTo>
                <a:lnTo>
                  <a:pt x="8884" y="21600"/>
                </a:lnTo>
                <a:lnTo>
                  <a:pt x="10577" y="16697"/>
                </a:lnTo>
                <a:lnTo>
                  <a:pt x="21088" y="16697"/>
                </a:lnTo>
                <a:cubicBezTo>
                  <a:pt x="21372" y="16697"/>
                  <a:pt x="21600" y="16473"/>
                  <a:pt x="21600" y="16198"/>
                </a:cubicBezTo>
                <a:lnTo>
                  <a:pt x="21600" y="498"/>
                </a:lnTo>
                <a:cubicBezTo>
                  <a:pt x="21600" y="224"/>
                  <a:pt x="21372" y="0"/>
                  <a:pt x="21088" y="0"/>
                </a:cubicBezTo>
                <a:lnTo>
                  <a:pt x="516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44" name="Shape 244"/>
          <p:cNvSpPr/>
          <p:nvPr/>
        </p:nvSpPr>
        <p:spPr>
          <a:xfrm>
            <a:off x="9467800" y="1511300"/>
            <a:ext cx="1600976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500"/>
              <a:t>This is my business</a:t>
            </a:r>
            <a:endParaRPr sz="2500"/>
          </a:p>
          <a:p>
            <a:pPr lvl="0">
              <a:defRPr sz="1800"/>
            </a:pPr>
            <a:r>
              <a:rPr sz="2500"/>
              <a:t>card.</a:t>
            </a:r>
            <a:endParaRPr sz="2500"/>
          </a:p>
        </p:txBody>
      </p:sp>
      <p:sp>
        <p:nvSpPr>
          <p:cNvPr id="245" name="Shape 245"/>
          <p:cNvSpPr/>
          <p:nvPr/>
        </p:nvSpPr>
        <p:spPr>
          <a:xfrm>
            <a:off x="4961135" y="561975"/>
            <a:ext cx="2476898" cy="25503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16" y="0"/>
                </a:moveTo>
                <a:cubicBezTo>
                  <a:pt x="232" y="0"/>
                  <a:pt x="0" y="225"/>
                  <a:pt x="0" y="501"/>
                </a:cubicBezTo>
                <a:lnTo>
                  <a:pt x="0" y="14763"/>
                </a:lnTo>
                <a:cubicBezTo>
                  <a:pt x="0" y="15039"/>
                  <a:pt x="232" y="15264"/>
                  <a:pt x="516" y="15264"/>
                </a:cubicBezTo>
                <a:lnTo>
                  <a:pt x="8826" y="15264"/>
                </a:lnTo>
                <a:lnTo>
                  <a:pt x="10514" y="21600"/>
                </a:lnTo>
                <a:lnTo>
                  <a:pt x="12207" y="15264"/>
                </a:lnTo>
                <a:lnTo>
                  <a:pt x="21084" y="15264"/>
                </a:lnTo>
                <a:cubicBezTo>
                  <a:pt x="21368" y="15264"/>
                  <a:pt x="21600" y="15039"/>
                  <a:pt x="21600" y="14763"/>
                </a:cubicBezTo>
                <a:lnTo>
                  <a:pt x="21600" y="501"/>
                </a:lnTo>
                <a:cubicBezTo>
                  <a:pt x="21600" y="225"/>
                  <a:pt x="21368" y="0"/>
                  <a:pt x="21084" y="0"/>
                </a:cubicBezTo>
                <a:lnTo>
                  <a:pt x="516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46" name="Shape 246"/>
          <p:cNvSpPr/>
          <p:nvPr/>
        </p:nvSpPr>
        <p:spPr>
          <a:xfrm>
            <a:off x="5369786" y="827484"/>
            <a:ext cx="1879465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500"/>
              <a:t>I don’t</a:t>
            </a:r>
            <a:endParaRPr sz="2500"/>
          </a:p>
          <a:p>
            <a:pPr lvl="0">
              <a:defRPr sz="1800"/>
            </a:pPr>
            <a:r>
              <a:rPr sz="2500"/>
              <a:t>understand.</a:t>
            </a:r>
            <a:endParaRPr sz="2500"/>
          </a:p>
          <a:p>
            <a:pPr lvl="0">
              <a:defRPr sz="1800"/>
            </a:pPr>
            <a:r>
              <a:rPr sz="2500"/>
              <a:t>Goodbye.</a:t>
            </a:r>
            <a:endParaRPr sz="2500"/>
          </a:p>
        </p:txBody>
      </p:sp>
    </p:spTree>
  </p:cSld>
  <p:clrMapOvr>
    <a:masterClrMapping/>
  </p:clrMapOvr>
  <p:transition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type="title"/>
          </p:nvPr>
        </p:nvSpPr>
        <p:spPr>
          <a:xfrm>
            <a:off x="1384300" y="-292100"/>
            <a:ext cx="68961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Conversation</a:t>
            </a:r>
          </a:p>
        </p:txBody>
      </p:sp>
      <p:graphicFrame>
        <p:nvGraphicFramePr>
          <p:cNvPr id="249" name="Table 249"/>
          <p:cNvGraphicFramePr/>
          <p:nvPr/>
        </p:nvGraphicFramePr>
        <p:xfrm>
          <a:off x="1461789" y="2616200"/>
          <a:ext cx="9474201" cy="602123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4558357"/>
                <a:gridCol w="4915842"/>
              </a:tblGrid>
              <a:tr h="722139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3600">
                          <a:latin typeface="+mj-lt"/>
                          <a:ea typeface="+mj-ea"/>
                          <a:cs typeface="+mj-cs"/>
                          <a:sym typeface="Gill Sans"/>
                        </a:rPr>
                        <a:t>Hello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3600">
                          <a:latin typeface="+mj-lt"/>
                          <a:ea typeface="+mj-ea"/>
                          <a:cs typeface="+mj-cs"/>
                          <a:sym typeface="Gill Sans"/>
                        </a:rPr>
                        <a:t>你好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  <a:tr h="722139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3600">
                          <a:latin typeface="+mj-lt"/>
                          <a:ea typeface="+mj-ea"/>
                          <a:cs typeface="+mj-cs"/>
                          <a:sym typeface="Gill Sans"/>
                        </a:rPr>
                        <a:t>Excuse me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3600">
                          <a:latin typeface="+mj-lt"/>
                          <a:ea typeface="+mj-ea"/>
                          <a:cs typeface="+mj-cs"/>
                          <a:sym typeface="Gill Sans"/>
                        </a:rPr>
                        <a:t>请问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  <a:tr h="722139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3600">
                          <a:latin typeface="+mj-lt"/>
                          <a:ea typeface="+mj-ea"/>
                          <a:cs typeface="+mj-cs"/>
                          <a:sym typeface="Gill Sans"/>
                        </a:rPr>
                        <a:t>What’s your last name?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3600">
                          <a:latin typeface="+mj-lt"/>
                          <a:ea typeface="+mj-ea"/>
                          <a:cs typeface="+mj-cs"/>
                          <a:sym typeface="Gill Sans"/>
                        </a:rPr>
                        <a:t>您贵姓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  <a:tr h="722139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3600">
                          <a:latin typeface="+mj-lt"/>
                          <a:ea typeface="+mj-ea"/>
                          <a:cs typeface="+mj-cs"/>
                          <a:sym typeface="Gill Sans"/>
                        </a:rPr>
                        <a:t>My last name is...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3600">
                          <a:latin typeface="+mj-lt"/>
                          <a:ea typeface="+mj-ea"/>
                          <a:cs typeface="+mj-cs"/>
                          <a:sym typeface="Gill Sans"/>
                        </a:rPr>
                        <a:t>我姓...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  <a:tr h="1285023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3600">
                          <a:latin typeface="+mj-lt"/>
                          <a:ea typeface="+mj-ea"/>
                          <a:cs typeface="+mj-cs"/>
                          <a:sym typeface="Gill Sans"/>
                        </a:rPr>
                        <a:t>What nationality are you?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  <a:defRPr sz="3600">
                          <a:uFillTx/>
                          <a:latin typeface="+mj-lt"/>
                          <a:ea typeface="+mj-ea"/>
                          <a:cs typeface="+mj-cs"/>
                          <a:sym typeface="Gill Sans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  <a:tr h="923827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3600">
                          <a:latin typeface="+mj-lt"/>
                          <a:ea typeface="+mj-ea"/>
                          <a:cs typeface="+mj-cs"/>
                          <a:sym typeface="Gill Sans"/>
                        </a:rPr>
                        <a:t>I am.....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  <a:defRPr sz="3600">
                          <a:uFillTx/>
                          <a:latin typeface="+mj-lt"/>
                          <a:ea typeface="+mj-ea"/>
                          <a:cs typeface="+mj-cs"/>
                          <a:sym typeface="Gill Sans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  <a:tr h="923827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3600">
                          <a:latin typeface="+mj-lt"/>
                          <a:ea typeface="+mj-ea"/>
                          <a:cs typeface="+mj-cs"/>
                          <a:sym typeface="Gill Sans"/>
                        </a:rPr>
                        <a:t>What about you?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  <a:defRPr sz="3600">
                          <a:uFillTx/>
                          <a:latin typeface="+mj-lt"/>
                          <a:ea typeface="+mj-ea"/>
                          <a:cs typeface="+mj-cs"/>
                          <a:sym typeface="Gill Sans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pic>
        <p:nvPicPr>
          <p:cNvPr id="250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67800" y="177800"/>
            <a:ext cx="2247900" cy="2247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type="title"/>
          </p:nvPr>
        </p:nvSpPr>
        <p:spPr>
          <a:xfrm>
            <a:off x="977900" y="254000"/>
            <a:ext cx="104648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    是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solidFill>
                  <a:srgbClr val="777777"/>
                </a:solidFill>
                <a:latin typeface="Lucida Sans Unicode"/>
                <a:ea typeface="Lucida Sans Unicode"/>
                <a:cs typeface="Lucida Sans Unicode"/>
                <a:sym typeface="Lucida Sans Unicode"/>
              </a:rPr>
              <a:t>     shì  </a:t>
            </a:r>
          </a:p>
        </p:txBody>
      </p:sp>
      <p:sp>
        <p:nvSpPr>
          <p:cNvPr id="71" name="Shape 71"/>
          <p:cNvSpPr/>
          <p:nvPr/>
        </p:nvSpPr>
        <p:spPr>
          <a:xfrm>
            <a:off x="508000" y="3009900"/>
            <a:ext cx="3060701" cy="2679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72" name="Shape 72"/>
          <p:cNvSpPr/>
          <p:nvPr/>
        </p:nvSpPr>
        <p:spPr>
          <a:xfrm>
            <a:off x="5207000" y="5346700"/>
            <a:ext cx="2882900" cy="2413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73" name="Shape 73"/>
          <p:cNvSpPr/>
          <p:nvPr/>
        </p:nvSpPr>
        <p:spPr>
          <a:xfrm>
            <a:off x="9359900" y="2857500"/>
            <a:ext cx="3060701" cy="2768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74" name="Shape 74"/>
          <p:cNvSpPr/>
          <p:nvPr/>
        </p:nvSpPr>
        <p:spPr>
          <a:xfrm>
            <a:off x="1623510" y="3594100"/>
            <a:ext cx="829680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8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FFFFFF"/>
                </a:solidFill>
              </a:rPr>
              <a:t>is</a:t>
            </a:r>
          </a:p>
        </p:txBody>
      </p:sp>
      <p:sp>
        <p:nvSpPr>
          <p:cNvPr id="75" name="Shape 75"/>
          <p:cNvSpPr/>
          <p:nvPr/>
        </p:nvSpPr>
        <p:spPr>
          <a:xfrm>
            <a:off x="5903248" y="5905500"/>
            <a:ext cx="1490404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8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FFFFFF"/>
                </a:solidFill>
              </a:rPr>
              <a:t>am</a:t>
            </a:r>
          </a:p>
        </p:txBody>
      </p:sp>
      <p:sp>
        <p:nvSpPr>
          <p:cNvPr id="76" name="Shape 76"/>
          <p:cNvSpPr/>
          <p:nvPr/>
        </p:nvSpPr>
        <p:spPr>
          <a:xfrm>
            <a:off x="10117236" y="3492500"/>
            <a:ext cx="1546028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8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FFFFFF"/>
                </a:solidFill>
              </a:rPr>
              <a:t>are</a:t>
            </a:r>
          </a:p>
        </p:txBody>
      </p:sp>
      <p:sp>
        <p:nvSpPr>
          <p:cNvPr id="77" name="Shape 77"/>
          <p:cNvSpPr/>
          <p:nvPr/>
        </p:nvSpPr>
        <p:spPr>
          <a:xfrm flipH="1">
            <a:off x="2260599" y="1879600"/>
            <a:ext cx="3733802" cy="1701800"/>
          </a:xfrm>
          <a:prstGeom prst="line">
            <a:avLst/>
          </a:prstGeom>
          <a:ln w="101600">
            <a:solidFill>
              <a:srgbClr val="C82506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78" name="Shape 78"/>
          <p:cNvSpPr/>
          <p:nvPr/>
        </p:nvSpPr>
        <p:spPr>
          <a:xfrm flipH="1">
            <a:off x="6608794" y="2551086"/>
            <a:ext cx="185707" cy="3383563"/>
          </a:xfrm>
          <a:prstGeom prst="line">
            <a:avLst/>
          </a:prstGeom>
          <a:ln w="101600">
            <a:solidFill>
              <a:srgbClr val="C82506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79" name="Shape 79"/>
          <p:cNvSpPr/>
          <p:nvPr/>
        </p:nvSpPr>
        <p:spPr>
          <a:xfrm>
            <a:off x="7454900" y="2005321"/>
            <a:ext cx="3038436" cy="1458764"/>
          </a:xfrm>
          <a:prstGeom prst="line">
            <a:avLst/>
          </a:prstGeom>
          <a:ln w="101600">
            <a:solidFill>
              <a:srgbClr val="C82506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type="title"/>
          </p:nvPr>
        </p:nvSpPr>
        <p:spPr>
          <a:xfrm>
            <a:off x="1270000" y="381000"/>
            <a:ext cx="10464800" cy="3556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  哪</a:t>
            </a:r>
            <a:endParaRPr sz="8400"/>
          </a:p>
          <a:p>
            <a:pPr lvl="0">
              <a:defRPr sz="1800"/>
            </a:pPr>
            <a:r>
              <a:rPr sz="8400"/>
              <a:t>nǎ</a:t>
            </a:r>
          </a:p>
        </p:txBody>
      </p:sp>
      <p:sp>
        <p:nvSpPr>
          <p:cNvPr id="82" name="Shape 82"/>
          <p:cNvSpPr/>
          <p:nvPr/>
        </p:nvSpPr>
        <p:spPr>
          <a:xfrm>
            <a:off x="8375600" y="1003299"/>
            <a:ext cx="190011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/>
            </a:lvl1pPr>
          </a:lstStyle>
          <a:p>
            <a:pPr lvl="0">
              <a:defRPr sz="1800"/>
            </a:pPr>
            <a:r>
              <a:rPr sz="5500"/>
              <a:t>which</a:t>
            </a:r>
          </a:p>
        </p:txBody>
      </p:sp>
      <p:pic>
        <p:nvPicPr>
          <p:cNvPr id="83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19350" y="4018210"/>
            <a:ext cx="8393358" cy="47962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91645" y="67567"/>
            <a:ext cx="17588090" cy="9893301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Shape 86"/>
          <p:cNvSpPr/>
          <p:nvPr>
            <p:ph type="title"/>
          </p:nvPr>
        </p:nvSpPr>
        <p:spPr>
          <a:xfrm>
            <a:off x="-393700" y="6489700"/>
            <a:ext cx="10464800" cy="3556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国</a:t>
            </a:r>
            <a:endParaRPr sz="8400"/>
          </a:p>
          <a:p>
            <a:pPr lvl="0">
              <a:defRPr sz="1800"/>
            </a:pPr>
            <a:r>
              <a:rPr sz="8400"/>
              <a:t>guó</a:t>
            </a:r>
          </a:p>
        </p:txBody>
      </p:sp>
      <p:sp>
        <p:nvSpPr>
          <p:cNvPr id="87" name="Shape 87"/>
          <p:cNvSpPr/>
          <p:nvPr/>
        </p:nvSpPr>
        <p:spPr>
          <a:xfrm>
            <a:off x="6026100" y="8204199"/>
            <a:ext cx="2404890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/>
            </a:lvl1pPr>
          </a:lstStyle>
          <a:p>
            <a:pPr lvl="0">
              <a:defRPr sz="1800"/>
            </a:pPr>
            <a:r>
              <a:rPr sz="5500"/>
              <a:t>country</a:t>
            </a: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>
            <p:ph type="title"/>
          </p:nvPr>
        </p:nvSpPr>
        <p:spPr>
          <a:xfrm>
            <a:off x="1536700" y="0"/>
            <a:ext cx="10464800" cy="3556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  人？</a:t>
            </a:r>
            <a:endParaRPr sz="8400"/>
          </a:p>
          <a:p>
            <a:pPr lvl="0">
              <a:defRPr sz="1800"/>
            </a:pPr>
            <a:r>
              <a:rPr sz="8400"/>
              <a:t>rén?</a:t>
            </a:r>
          </a:p>
        </p:txBody>
      </p:sp>
      <p:sp>
        <p:nvSpPr>
          <p:cNvPr id="90" name="Shape 90"/>
          <p:cNvSpPr/>
          <p:nvPr/>
        </p:nvSpPr>
        <p:spPr>
          <a:xfrm>
            <a:off x="8947100" y="825499"/>
            <a:ext cx="225004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/>
            </a:lvl1pPr>
          </a:lstStyle>
          <a:p>
            <a:pPr lvl="0">
              <a:defRPr sz="1800"/>
            </a:pPr>
            <a:r>
              <a:rPr sz="5500"/>
              <a:t>person</a:t>
            </a:r>
          </a:p>
        </p:txBody>
      </p:sp>
      <p:pic>
        <p:nvPicPr>
          <p:cNvPr id="91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5472" y="4165600"/>
            <a:ext cx="10464801" cy="41859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asted-image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2241" y="1752600"/>
            <a:ext cx="11192047" cy="7003023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 94"/>
          <p:cNvSpPr/>
          <p:nvPr/>
        </p:nvSpPr>
        <p:spPr>
          <a:xfrm>
            <a:off x="7491958" y="1231900"/>
            <a:ext cx="2288084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ts val="7600"/>
              </a:lnSpc>
              <a:defRPr sz="4800">
                <a:solidFill>
                  <a:srgbClr val="E3240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E32400"/>
                </a:solidFill>
              </a:rPr>
              <a:t>Měiguó</a:t>
            </a:r>
          </a:p>
        </p:txBody>
      </p:sp>
      <p:sp>
        <p:nvSpPr>
          <p:cNvPr id="95" name="Shape 95"/>
          <p:cNvSpPr/>
          <p:nvPr/>
        </p:nvSpPr>
        <p:spPr>
          <a:xfrm>
            <a:off x="7893050" y="442086"/>
            <a:ext cx="1485900" cy="792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/>
            </a:lvl1pPr>
          </a:lstStyle>
          <a:p>
            <a:pPr lvl="0">
              <a:defRPr sz="1800"/>
            </a:pPr>
            <a:r>
              <a:rPr sz="5400"/>
              <a:t>美国</a:t>
            </a:r>
          </a:p>
        </p:txBody>
      </p:sp>
      <p:sp>
        <p:nvSpPr>
          <p:cNvPr id="96" name="Shape 96"/>
          <p:cNvSpPr/>
          <p:nvPr/>
        </p:nvSpPr>
        <p:spPr>
          <a:xfrm>
            <a:off x="9465964" y="514350"/>
            <a:ext cx="346918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 lvl="0">
              <a:defRPr sz="1800"/>
            </a:pPr>
            <a:r>
              <a:rPr sz="3600"/>
              <a:t>beautiful country</a:t>
            </a:r>
          </a:p>
        </p:txBody>
      </p:sp>
    </p:spTree>
  </p:cSld>
  <p:clrMapOvr>
    <a:masterClrMapping/>
  </p:clrMapOvr>
  <p:transition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eorgia"/>
        <a:ea typeface="Georgia"/>
        <a:cs typeface="Georgi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eorgia"/>
        <a:ea typeface="Georgia"/>
        <a:cs typeface="Georgi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