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Gill Sans"/>
      </a:defRPr>
    </a:lvl1pPr>
    <a:lvl2pPr indent="342900" algn="ctr" defTabSz="584200">
      <a:defRPr sz="4200">
        <a:latin typeface="+mn-lt"/>
        <a:ea typeface="+mn-ea"/>
        <a:cs typeface="+mn-cs"/>
        <a:sym typeface="Gill Sans"/>
      </a:defRPr>
    </a:lvl2pPr>
    <a:lvl3pPr indent="685800" algn="ctr" defTabSz="584200">
      <a:defRPr sz="4200">
        <a:latin typeface="+mn-lt"/>
        <a:ea typeface="+mn-ea"/>
        <a:cs typeface="+mn-cs"/>
        <a:sym typeface="Gill Sans"/>
      </a:defRPr>
    </a:lvl3pPr>
    <a:lvl4pPr indent="1028700" algn="ctr" defTabSz="584200">
      <a:defRPr sz="4200">
        <a:latin typeface="+mn-lt"/>
        <a:ea typeface="+mn-ea"/>
        <a:cs typeface="+mn-cs"/>
        <a:sym typeface="Gill Sans"/>
      </a:defRPr>
    </a:lvl4pPr>
    <a:lvl5pPr indent="1371600" algn="ctr" defTabSz="584200">
      <a:defRPr sz="4200">
        <a:latin typeface="+mn-lt"/>
        <a:ea typeface="+mn-ea"/>
        <a:cs typeface="+mn-cs"/>
        <a:sym typeface="Gill Sans"/>
      </a:defRPr>
    </a:lvl5pPr>
    <a:lvl6pPr indent="1714500" algn="ctr" defTabSz="584200">
      <a:defRPr sz="4200">
        <a:latin typeface="+mn-lt"/>
        <a:ea typeface="+mn-ea"/>
        <a:cs typeface="+mn-cs"/>
        <a:sym typeface="Gill Sans"/>
      </a:defRPr>
    </a:lvl6pPr>
    <a:lvl7pPr indent="2057400" algn="ctr" defTabSz="584200">
      <a:defRPr sz="4200">
        <a:latin typeface="+mn-lt"/>
        <a:ea typeface="+mn-ea"/>
        <a:cs typeface="+mn-cs"/>
        <a:sym typeface="Gill Sans"/>
      </a:defRPr>
    </a:lvl7pPr>
    <a:lvl8pPr indent="2400300" algn="ctr" defTabSz="584200">
      <a:defRPr sz="4200">
        <a:latin typeface="+mn-lt"/>
        <a:ea typeface="+mn-ea"/>
        <a:cs typeface="+mn-cs"/>
        <a:sym typeface="Gill Sans"/>
      </a:defRPr>
    </a:lvl8pPr>
    <a:lvl9pPr indent="2743200" algn="ctr" defTabSz="584200">
      <a:defRPr sz="4200"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 lvl="0">
              <a:defRPr sz="1800"/>
            </a:pPr>
            <a:r>
              <a:rPr sz="3600"/>
              <a:t>Body Level One</a:t>
            </a:r>
            <a:endParaRPr sz="3600"/>
          </a:p>
          <a:p>
            <a:pPr lvl="1">
              <a:defRPr sz="1800"/>
            </a:pPr>
            <a:r>
              <a:rPr sz="3600"/>
              <a:t>Body Level Two</a:t>
            </a:r>
            <a:endParaRPr sz="3600"/>
          </a:p>
          <a:p>
            <a:pPr lvl="2">
              <a:defRPr sz="1800"/>
            </a:pPr>
            <a:r>
              <a:rPr sz="3600"/>
              <a:t>Body Level Three</a:t>
            </a:r>
            <a:endParaRPr sz="3600"/>
          </a:p>
          <a:p>
            <a:pPr lvl="3">
              <a:defRPr sz="1800"/>
            </a:pPr>
            <a:r>
              <a:rPr sz="3600"/>
              <a:t>Body Level Four</a:t>
            </a:r>
            <a:endParaRPr sz="3600"/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26" name="Shape 26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/>
            </a:lvl1pPr>
          </a:lstStyle>
          <a:p>
            <a:pPr lvl="0">
              <a:defRPr sz="1800"/>
            </a:pPr>
            <a:r>
              <a:rPr sz="7000"/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5" name="Shape 35"/>
          <p:cNvSpPr/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  <a:endParaRPr sz="3200"/>
          </a:p>
          <a:p>
            <a:pPr lvl="1">
              <a:defRPr sz="1800"/>
            </a:pPr>
            <a:r>
              <a:rPr sz="3200"/>
              <a:t>Body Level Two</a:t>
            </a:r>
            <a:endParaRPr sz="3200"/>
          </a:p>
          <a:p>
            <a:pPr lvl="2">
              <a:defRPr sz="1800"/>
            </a:pPr>
            <a:r>
              <a:rPr sz="3200"/>
              <a:t>Body Level Three</a:t>
            </a:r>
            <a:endParaRPr sz="3200"/>
          </a:p>
          <a:p>
            <a:pPr lvl="3">
              <a:defRPr sz="1800"/>
            </a:pPr>
            <a:r>
              <a:rPr sz="3200"/>
              <a:t>Body Level Four</a:t>
            </a:r>
            <a:endParaRPr sz="3200"/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>
              <a:spcBef>
                <a:spcPts val="4800"/>
              </a:spcBef>
            </a:lvl1pPr>
            <a:lvl2pPr>
              <a:spcBef>
                <a:spcPts val="4800"/>
              </a:spcBef>
            </a:lvl2pPr>
            <a:lvl3pPr>
              <a:spcBef>
                <a:spcPts val="4800"/>
              </a:spcBef>
            </a:lvl3pPr>
            <a:lvl4pPr>
              <a:spcBef>
                <a:spcPts val="4800"/>
              </a:spcBef>
            </a:lvl4pPr>
            <a:lvl5pPr>
              <a:spcBef>
                <a:spcPts val="4800"/>
              </a:spcBef>
            </a:lvl5pPr>
          </a:lstStyle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Body Level One</a:t>
            </a:r>
            <a:endParaRPr sz="4200"/>
          </a:p>
          <a:p>
            <a:pPr lvl="1">
              <a:defRPr sz="1800"/>
            </a:pPr>
            <a:r>
              <a:rPr sz="4200"/>
              <a:t>Body Level Two</a:t>
            </a:r>
            <a:endParaRPr sz="4200"/>
          </a:p>
          <a:p>
            <a:pPr lvl="2">
              <a:defRPr sz="1800"/>
            </a:pPr>
            <a:r>
              <a:rPr sz="4200"/>
              <a:t>Body Level Three</a:t>
            </a:r>
            <a:endParaRPr sz="4200"/>
          </a:p>
          <a:p>
            <a:pPr lvl="3">
              <a:defRPr sz="1800"/>
            </a:pPr>
            <a:r>
              <a:rPr sz="4200"/>
              <a:t>Body Level Four</a:t>
            </a:r>
            <a:endParaRPr sz="4200"/>
          </a:p>
          <a:p>
            <a:pPr lvl="4">
              <a:defRPr sz="1800"/>
            </a:pPr>
            <a:r>
              <a:rPr sz="42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spd="med" advClick="1"/>
  <p:txStyles>
    <p:titleStyle>
      <a:lvl1pPr algn="ctr" defTabSz="584200">
        <a:defRPr sz="8400">
          <a:latin typeface="+mn-lt"/>
          <a:ea typeface="+mn-ea"/>
          <a:cs typeface="+mn-cs"/>
          <a:sym typeface="Gill Sans"/>
        </a:defRPr>
      </a:lvl1pPr>
      <a:lvl2pPr indent="228600" algn="ctr" defTabSz="584200">
        <a:defRPr sz="8400">
          <a:latin typeface="+mn-lt"/>
          <a:ea typeface="+mn-ea"/>
          <a:cs typeface="+mn-cs"/>
          <a:sym typeface="Gill Sans"/>
        </a:defRPr>
      </a:lvl2pPr>
      <a:lvl3pPr indent="457200" algn="ctr" defTabSz="584200">
        <a:defRPr sz="8400">
          <a:latin typeface="+mn-lt"/>
          <a:ea typeface="+mn-ea"/>
          <a:cs typeface="+mn-cs"/>
          <a:sym typeface="Gill Sans"/>
        </a:defRPr>
      </a:lvl3pPr>
      <a:lvl4pPr indent="685800" algn="ctr" defTabSz="584200">
        <a:defRPr sz="8400">
          <a:latin typeface="+mn-lt"/>
          <a:ea typeface="+mn-ea"/>
          <a:cs typeface="+mn-cs"/>
          <a:sym typeface="Gill Sans"/>
        </a:defRPr>
      </a:lvl4pPr>
      <a:lvl5pPr indent="914400" algn="ctr" defTabSz="584200">
        <a:defRPr sz="8400">
          <a:latin typeface="+mn-lt"/>
          <a:ea typeface="+mn-ea"/>
          <a:cs typeface="+mn-cs"/>
          <a:sym typeface="Gill Sans"/>
        </a:defRPr>
      </a:lvl5pPr>
      <a:lvl6pPr indent="1143000" algn="ctr" defTabSz="584200">
        <a:defRPr sz="8400">
          <a:latin typeface="+mn-lt"/>
          <a:ea typeface="+mn-ea"/>
          <a:cs typeface="+mn-cs"/>
          <a:sym typeface="Gill Sans"/>
        </a:defRPr>
      </a:lvl6pPr>
      <a:lvl7pPr indent="1371600" algn="ctr" defTabSz="584200">
        <a:defRPr sz="8400">
          <a:latin typeface="+mn-lt"/>
          <a:ea typeface="+mn-ea"/>
          <a:cs typeface="+mn-cs"/>
          <a:sym typeface="Gill Sans"/>
        </a:defRPr>
      </a:lvl7pPr>
      <a:lvl8pPr indent="1600200" algn="ctr" defTabSz="584200">
        <a:defRPr sz="8400">
          <a:latin typeface="+mn-lt"/>
          <a:ea typeface="+mn-ea"/>
          <a:cs typeface="+mn-cs"/>
          <a:sym typeface="Gill Sans"/>
        </a:defRPr>
      </a:lvl8pPr>
      <a:lvl9pPr indent="1828800" algn="ctr" defTabSz="584200">
        <a:defRPr sz="8400">
          <a:latin typeface="+mn-lt"/>
          <a:ea typeface="+mn-ea"/>
          <a:cs typeface="+mn-cs"/>
          <a:sym typeface="Gill Sans"/>
        </a:defRPr>
      </a:lvl9pPr>
    </p:titleStyle>
    <p:bodyStyle>
      <a:lvl1pPr marL="889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1pPr>
      <a:lvl2pPr marL="1333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2pPr>
      <a:lvl3pPr marL="1778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3pPr>
      <a:lvl4pPr marL="22225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4pPr>
      <a:lvl5pPr marL="26670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5pPr>
      <a:lvl6pPr marL="30226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6pPr>
      <a:lvl7pPr marL="33782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7pPr>
      <a:lvl8pPr marL="37338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8pPr>
      <a:lvl9pPr marL="4089400" indent="-571500" defTabSz="584200">
        <a:spcBef>
          <a:spcPts val="2400"/>
        </a:spcBef>
        <a:buSzPct val="171000"/>
        <a:buChar char="•"/>
        <a:defRPr sz="4200">
          <a:latin typeface="+mn-lt"/>
          <a:ea typeface="+mn-ea"/>
          <a:cs typeface="+mn-cs"/>
          <a:sym typeface="Gill Sans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9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9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9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9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2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2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dragon kid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00" y="425111"/>
            <a:ext cx="13004800" cy="547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laylist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4352" y="6153779"/>
            <a:ext cx="3516096" cy="3485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0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3051" y="48326"/>
            <a:ext cx="8119959" cy="991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0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2100" y="-203200"/>
            <a:ext cx="8315765" cy="10039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0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7591" y="177800"/>
            <a:ext cx="8219651" cy="9902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0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11" y="825500"/>
            <a:ext cx="11466789" cy="8300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type="title"/>
          </p:nvPr>
        </p:nvSpPr>
        <p:spPr>
          <a:xfrm>
            <a:off x="-533400" y="-1943100"/>
            <a:ext cx="13855700" cy="3302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lvl="0">
              <a:defRPr sz="1800"/>
            </a:pPr>
            <a:r>
              <a:rPr sz="8400"/>
              <a:t>Getting to know someone</a:t>
            </a:r>
          </a:p>
        </p:txBody>
      </p:sp>
      <p:pic>
        <p:nvPicPr>
          <p:cNvPr id="73" name="ThinkstockPhotos-47465521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798" y="1927358"/>
            <a:ext cx="11035204" cy="73466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你好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 hǎo</a:t>
            </a:r>
          </a:p>
        </p:txBody>
      </p:sp>
      <p:pic>
        <p:nvPicPr>
          <p:cNvPr id="76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0" y="3175000"/>
            <a:ext cx="8000532" cy="549318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/>
          <p:nvPr/>
        </p:nvSpPr>
        <p:spPr>
          <a:xfrm>
            <a:off x="8076251" y="762000"/>
            <a:ext cx="128684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/>
              <a:t>Hello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3182472" y="546100"/>
            <a:ext cx="10464801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你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</a:t>
            </a:r>
          </a:p>
        </p:txBody>
      </p:sp>
      <p:pic>
        <p:nvPicPr>
          <p:cNvPr id="8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428989"/>
            <a:ext cx="6203639" cy="929384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9210805" y="965200"/>
            <a:ext cx="922735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/>
              <a:t>You</a:t>
            </a:r>
          </a:p>
        </p:txBody>
      </p:sp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1422400" y="5461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好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hǎo</a:t>
            </a:r>
          </a:p>
        </p:txBody>
      </p:sp>
      <p:pic>
        <p:nvPicPr>
          <p:cNvPr id="8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3230" y="2984500"/>
            <a:ext cx="4603462" cy="6897059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Shape 85"/>
          <p:cNvSpPr/>
          <p:nvPr/>
        </p:nvSpPr>
        <p:spPr>
          <a:xfrm>
            <a:off x="7625748" y="939800"/>
            <a:ext cx="1197249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/>
              <a:t>good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37778"/>
            <a:ext cx="13004800" cy="7388353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你好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solidFill>
                  <a:srgbClr val="777777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Nǐ hǎo</a:t>
            </a:r>
          </a:p>
        </p:txBody>
      </p:sp>
      <p:sp>
        <p:nvSpPr>
          <p:cNvPr id="89" name="Shape 89"/>
          <p:cNvSpPr/>
          <p:nvPr/>
        </p:nvSpPr>
        <p:spPr>
          <a:xfrm>
            <a:off x="8076251" y="762000"/>
            <a:ext cx="128684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/>
              <a:t>Hello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0141" y="5080"/>
            <a:ext cx="13645082" cy="974344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/>
          <p:nvPr>
            <p:ph type="title"/>
          </p:nvPr>
        </p:nvSpPr>
        <p:spPr>
          <a:xfrm>
            <a:off x="-2413000" y="-3429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再见</a:t>
            </a:r>
          </a:p>
        </p:txBody>
      </p:sp>
      <p:sp>
        <p:nvSpPr>
          <p:cNvPr id="93" name="Shape 93"/>
          <p:cNvSpPr/>
          <p:nvPr/>
        </p:nvSpPr>
        <p:spPr>
          <a:xfrm>
            <a:off x="5632871" y="419100"/>
            <a:ext cx="2109603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/>
              <a:t>Goodbye</a:t>
            </a:r>
          </a:p>
        </p:txBody>
      </p:sp>
      <p:sp>
        <p:nvSpPr>
          <p:cNvPr id="94" name="Shape 94"/>
          <p:cNvSpPr/>
          <p:nvPr/>
        </p:nvSpPr>
        <p:spPr>
          <a:xfrm>
            <a:off x="1686817" y="1397000"/>
            <a:ext cx="2265166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/>
            </a:pPr>
            <a:r>
              <a:rPr sz="4800"/>
              <a:t>Zài jiàn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ThinkstockPhotos-49861572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3030" y="-584200"/>
            <a:ext cx="7097307" cy="1066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>
            <p:ph type="title"/>
          </p:nvPr>
        </p:nvSpPr>
        <p:spPr>
          <a:xfrm>
            <a:off x="406400" y="1727200"/>
            <a:ext cx="51181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What will you learn?</a:t>
            </a:r>
          </a:p>
        </p:txBody>
      </p:sp>
      <p:sp>
        <p:nvSpPr>
          <p:cNvPr id="47" name="Shape 47"/>
          <p:cNvSpPr/>
          <p:nvPr/>
        </p:nvSpPr>
        <p:spPr>
          <a:xfrm>
            <a:off x="7499870" y="2451099"/>
            <a:ext cx="3744914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2600"/>
              <a:t>1.  Say Hello and Goodbye</a:t>
            </a:r>
            <a:endParaRPr sz="2600"/>
          </a:p>
          <a:p>
            <a:pPr lvl="0" algn="l">
              <a:defRPr sz="1800"/>
            </a:pPr>
            <a:r>
              <a:rPr sz="2600"/>
              <a:t>2.  Ask someone’s last name</a:t>
            </a:r>
            <a:endParaRPr sz="2600"/>
          </a:p>
          <a:p>
            <a:pPr lvl="0" algn="l">
              <a:defRPr sz="1800"/>
            </a:pPr>
            <a:r>
              <a:rPr sz="2600"/>
              <a:t>3.  Respond with last name</a:t>
            </a:r>
            <a:endParaRPr sz="2600"/>
          </a:p>
          <a:p>
            <a:pPr lvl="0" algn="l">
              <a:defRPr sz="1800"/>
            </a:pPr>
            <a:r>
              <a:rPr sz="2600"/>
              <a:t>4.  Respond with ‘And you?’</a:t>
            </a:r>
            <a:endParaRPr sz="2600"/>
          </a:p>
          <a:p>
            <a:pPr lvl="0" algn="l">
              <a:defRPr sz="1800"/>
            </a:pPr>
            <a:r>
              <a:rPr sz="2600"/>
              <a:t>5. Use ‘Excuse me’.</a:t>
            </a: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title"/>
          </p:nvPr>
        </p:nvSpPr>
        <p:spPr>
          <a:xfrm>
            <a:off x="1054100" y="1524000"/>
            <a:ext cx="4292600" cy="2438400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 lvl="0">
              <a:defRPr sz="1800"/>
            </a:pPr>
            <a:r>
              <a:rPr sz="9600"/>
              <a:t>再</a:t>
            </a:r>
          </a:p>
        </p:txBody>
      </p:sp>
      <p:sp>
        <p:nvSpPr>
          <p:cNvPr id="97" name="Shape 97"/>
          <p:cNvSpPr/>
          <p:nvPr/>
        </p:nvSpPr>
        <p:spPr>
          <a:xfrm>
            <a:off x="8343900" y="1524000"/>
            <a:ext cx="37465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600"/>
            </a:lvl1pPr>
          </a:lstStyle>
          <a:p>
            <a:pPr lvl="0">
              <a:defRPr sz="1800"/>
            </a:pPr>
            <a:r>
              <a:rPr sz="9600"/>
              <a:t>见</a:t>
            </a:r>
          </a:p>
        </p:txBody>
      </p:sp>
      <p:sp>
        <p:nvSpPr>
          <p:cNvPr id="98" name="Shape 98"/>
          <p:cNvSpPr/>
          <p:nvPr/>
        </p:nvSpPr>
        <p:spPr>
          <a:xfrm>
            <a:off x="1772673" y="4006850"/>
            <a:ext cx="2844999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 lvl="0">
              <a:defRPr sz="1800"/>
            </a:pPr>
            <a:r>
              <a:rPr sz="9600"/>
              <a:t>Again</a:t>
            </a:r>
          </a:p>
        </p:txBody>
      </p:sp>
      <p:sp>
        <p:nvSpPr>
          <p:cNvPr id="99" name="Shape 99"/>
          <p:cNvSpPr/>
          <p:nvPr/>
        </p:nvSpPr>
        <p:spPr>
          <a:xfrm>
            <a:off x="9538537" y="3867150"/>
            <a:ext cx="1840707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 lvl="0">
              <a:defRPr sz="1800"/>
            </a:pPr>
            <a:r>
              <a:rPr sz="9600"/>
              <a:t>See</a:t>
            </a:r>
          </a:p>
        </p:txBody>
      </p:sp>
      <p:sp>
        <p:nvSpPr>
          <p:cNvPr id="100" name="Shape 100"/>
          <p:cNvSpPr/>
          <p:nvPr/>
        </p:nvSpPr>
        <p:spPr>
          <a:xfrm>
            <a:off x="2705100" y="1155700"/>
            <a:ext cx="12103100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/>
            </a:pPr>
            <a:r>
              <a:rPr sz="4800"/>
              <a:t>Zài                                jiàn</a:t>
            </a:r>
          </a:p>
        </p:txBody>
      </p:sp>
      <p:pic>
        <p:nvPicPr>
          <p:cNvPr id="10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8838" y="6288903"/>
            <a:ext cx="3353377" cy="1342033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 flipV="1">
            <a:off x="6680199" y="-25400"/>
            <a:ext cx="50802" cy="9804401"/>
          </a:xfrm>
          <a:prstGeom prst="line">
            <a:avLst/>
          </a:prstGeom>
          <a:ln w="1016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xfrm>
            <a:off x="215900" y="457200"/>
            <a:ext cx="46863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你好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Nǐ hǎo</a:t>
            </a:r>
          </a:p>
        </p:txBody>
      </p:sp>
      <p:sp>
        <p:nvSpPr>
          <p:cNvPr id="105" name="Shape 105"/>
          <p:cNvSpPr/>
          <p:nvPr/>
        </p:nvSpPr>
        <p:spPr>
          <a:xfrm>
            <a:off x="4826000" y="-1016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400"/>
            </a:lvl1pPr>
          </a:lstStyle>
          <a:p>
            <a:pPr lvl="0">
              <a:defRPr sz="1800"/>
            </a:pPr>
            <a:r>
              <a:rPr sz="8400"/>
              <a:t>再见</a:t>
            </a:r>
          </a:p>
        </p:txBody>
      </p:sp>
      <p:sp>
        <p:nvSpPr>
          <p:cNvPr id="106" name="Shape 106"/>
          <p:cNvSpPr/>
          <p:nvPr/>
        </p:nvSpPr>
        <p:spPr>
          <a:xfrm>
            <a:off x="9014717" y="1676400"/>
            <a:ext cx="2265166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/>
            </a:pPr>
            <a:r>
              <a:rPr sz="4800"/>
              <a:t>Zài jiàn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Shape 109"/>
          <p:cNvSpPr/>
          <p:nvPr>
            <p:ph type="title"/>
          </p:nvPr>
        </p:nvSpPr>
        <p:spPr>
          <a:xfrm>
            <a:off x="-3403600" y="-12700"/>
            <a:ext cx="10464800" cy="35941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请问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qǐng wèn</a:t>
            </a:r>
            <a:endParaRPr sz="4800"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3238500" y="228600"/>
            <a:ext cx="3261122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Excuse me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title"/>
          </p:nvPr>
        </p:nvSpPr>
        <p:spPr>
          <a:xfrm>
            <a:off x="1492250" y="241300"/>
            <a:ext cx="10464800" cy="336455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900"/>
              <a:t>请</a:t>
            </a:r>
            <a:endParaRPr sz="8900"/>
          </a:p>
          <a:p>
            <a:pPr lvl="0" defTabSz="457200">
              <a:lnSpc>
                <a:spcPts val="12500"/>
              </a:lnSpc>
              <a:defRPr sz="1800"/>
            </a:pPr>
            <a:r>
              <a:rPr sz="8900">
                <a:latin typeface="Lucida Sans Unicode"/>
                <a:ea typeface="Lucida Sans Unicode"/>
                <a:cs typeface="Lucida Sans Unicode"/>
                <a:sym typeface="Lucida Sans Unicode"/>
              </a:rPr>
              <a:t>Qǐng</a:t>
            </a:r>
          </a:p>
        </p:txBody>
      </p:sp>
      <p:pic>
        <p:nvPicPr>
          <p:cNvPr id="113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7800" y="3911600"/>
            <a:ext cx="5473700" cy="547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xfrm>
            <a:off x="1574800" y="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问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wèn</a:t>
            </a:r>
          </a:p>
        </p:txBody>
      </p:sp>
      <p:pic>
        <p:nvPicPr>
          <p:cNvPr id="116" name="droppedImage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2100" y="2266354"/>
            <a:ext cx="5822916" cy="7761993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7962900" y="317500"/>
            <a:ext cx="1201936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Ask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>
            <p:ph type="title"/>
          </p:nvPr>
        </p:nvSpPr>
        <p:spPr>
          <a:xfrm>
            <a:off x="-3403600" y="-127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请问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Qǐngwèn</a:t>
            </a:r>
            <a:endParaRPr sz="4800"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3238500" y="228600"/>
            <a:ext cx="3261122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Excuse me</a:t>
            </a:r>
          </a:p>
        </p:txBody>
      </p:sp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4r88b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1549" y="-165100"/>
            <a:ext cx="1237835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>
            <p:ph type="title"/>
          </p:nvPr>
        </p:nvSpPr>
        <p:spPr>
          <a:xfrm>
            <a:off x="-3607445" y="139700"/>
            <a:ext cx="10464801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您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sp>
        <p:nvSpPr>
          <p:cNvPr id="125" name="Shape 125"/>
          <p:cNvSpPr/>
          <p:nvPr/>
        </p:nvSpPr>
        <p:spPr>
          <a:xfrm>
            <a:off x="2565400" y="279400"/>
            <a:ext cx="3453111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you (polite)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贵 姓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</a:t>
            </a:r>
          </a:p>
        </p:txBody>
      </p:sp>
      <p:pic>
        <p:nvPicPr>
          <p:cNvPr id="128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0400" y="3543300"/>
            <a:ext cx="7123659" cy="4775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8178800" y="431800"/>
            <a:ext cx="2982516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last name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38513" y="2374900"/>
            <a:ext cx="5435601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3390900" y="171450"/>
            <a:ext cx="5435600" cy="288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2" y="0"/>
                </a:moveTo>
                <a:cubicBezTo>
                  <a:pt x="113" y="0"/>
                  <a:pt x="0" y="213"/>
                  <a:pt x="0" y="476"/>
                </a:cubicBezTo>
                <a:lnTo>
                  <a:pt x="0" y="16937"/>
                </a:lnTo>
                <a:cubicBezTo>
                  <a:pt x="0" y="17200"/>
                  <a:pt x="113" y="17413"/>
                  <a:pt x="252" y="17413"/>
                </a:cubicBezTo>
                <a:lnTo>
                  <a:pt x="8833" y="17413"/>
                </a:lnTo>
                <a:lnTo>
                  <a:pt x="9338" y="21600"/>
                </a:lnTo>
                <a:lnTo>
                  <a:pt x="9843" y="17413"/>
                </a:lnTo>
                <a:lnTo>
                  <a:pt x="21348" y="17413"/>
                </a:lnTo>
                <a:cubicBezTo>
                  <a:pt x="21487" y="17413"/>
                  <a:pt x="21600" y="17200"/>
                  <a:pt x="21600" y="16937"/>
                </a:cubicBezTo>
                <a:lnTo>
                  <a:pt x="21600" y="476"/>
                </a:lnTo>
                <a:cubicBezTo>
                  <a:pt x="21600" y="213"/>
                  <a:pt x="21487" y="0"/>
                  <a:pt x="21348" y="0"/>
                </a:cubicBezTo>
                <a:lnTo>
                  <a:pt x="25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33" name="Shape 133"/>
          <p:cNvSpPr/>
          <p:nvPr>
            <p:ph type="title"/>
          </p:nvPr>
        </p:nvSpPr>
        <p:spPr>
          <a:xfrm>
            <a:off x="-749945" y="88900"/>
            <a:ext cx="10464801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200"/>
              <a:t>您</a:t>
            </a:r>
            <a:endParaRPr sz="8200"/>
          </a:p>
          <a:p>
            <a:pPr lvl="0" defTabSz="457200">
              <a:lnSpc>
                <a:spcPts val="11700"/>
              </a:lnSpc>
              <a:defRPr sz="1800"/>
            </a:pPr>
            <a:r>
              <a:rPr sz="82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sp>
        <p:nvSpPr>
          <p:cNvPr id="134" name="Shape 134"/>
          <p:cNvSpPr/>
          <p:nvPr/>
        </p:nvSpPr>
        <p:spPr>
          <a:xfrm>
            <a:off x="17526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贵 姓?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xìng?</a:t>
            </a: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60706" y="1654669"/>
            <a:ext cx="15126212" cy="1118503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3390900" y="171450"/>
            <a:ext cx="5435600" cy="279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2" y="0"/>
                </a:moveTo>
                <a:cubicBezTo>
                  <a:pt x="113" y="0"/>
                  <a:pt x="0" y="220"/>
                  <a:pt x="0" y="491"/>
                </a:cubicBezTo>
                <a:lnTo>
                  <a:pt x="0" y="17476"/>
                </a:lnTo>
                <a:cubicBezTo>
                  <a:pt x="0" y="17747"/>
                  <a:pt x="113" y="17967"/>
                  <a:pt x="252" y="17967"/>
                </a:cubicBezTo>
                <a:lnTo>
                  <a:pt x="1008" y="17967"/>
                </a:lnTo>
                <a:lnTo>
                  <a:pt x="1512" y="21600"/>
                </a:lnTo>
                <a:lnTo>
                  <a:pt x="2017" y="17967"/>
                </a:lnTo>
                <a:lnTo>
                  <a:pt x="21348" y="17967"/>
                </a:lnTo>
                <a:cubicBezTo>
                  <a:pt x="21487" y="17967"/>
                  <a:pt x="21600" y="17747"/>
                  <a:pt x="21600" y="17476"/>
                </a:cubicBezTo>
                <a:lnTo>
                  <a:pt x="21600" y="491"/>
                </a:lnTo>
                <a:cubicBezTo>
                  <a:pt x="21600" y="220"/>
                  <a:pt x="21487" y="0"/>
                  <a:pt x="21348" y="0"/>
                </a:cubicBezTo>
                <a:lnTo>
                  <a:pt x="25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38" name="Shape 138"/>
          <p:cNvSpPr/>
          <p:nvPr>
            <p:ph type="title"/>
          </p:nvPr>
        </p:nvSpPr>
        <p:spPr>
          <a:xfrm>
            <a:off x="-749945" y="88900"/>
            <a:ext cx="10464801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200"/>
              <a:t>您</a:t>
            </a:r>
            <a:endParaRPr sz="8200"/>
          </a:p>
          <a:p>
            <a:pPr lvl="0" defTabSz="457200">
              <a:lnSpc>
                <a:spcPts val="11700"/>
              </a:lnSpc>
              <a:defRPr sz="1800"/>
            </a:pPr>
            <a:r>
              <a:rPr sz="82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sp>
        <p:nvSpPr>
          <p:cNvPr id="139" name="Shape 139"/>
          <p:cNvSpPr/>
          <p:nvPr/>
        </p:nvSpPr>
        <p:spPr>
          <a:xfrm>
            <a:off x="17526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贵 姓?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xìng?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title"/>
          </p:nvPr>
        </p:nvSpPr>
        <p:spPr>
          <a:xfrm>
            <a:off x="927100" y="3429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What are Tones?</a:t>
            </a:r>
          </a:p>
        </p:txBody>
      </p:sp>
      <p:pic>
        <p:nvPicPr>
          <p:cNvPr id="50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78" y="3657600"/>
            <a:ext cx="10906644" cy="6128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60706" y="4143869"/>
            <a:ext cx="15126212" cy="1118503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7340600" y="1746250"/>
            <a:ext cx="5435600" cy="288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2" y="0"/>
                </a:moveTo>
                <a:cubicBezTo>
                  <a:pt x="113" y="0"/>
                  <a:pt x="0" y="213"/>
                  <a:pt x="0" y="476"/>
                </a:cubicBezTo>
                <a:lnTo>
                  <a:pt x="0" y="16937"/>
                </a:lnTo>
                <a:cubicBezTo>
                  <a:pt x="0" y="17200"/>
                  <a:pt x="113" y="17413"/>
                  <a:pt x="252" y="17413"/>
                </a:cubicBezTo>
                <a:lnTo>
                  <a:pt x="8833" y="17413"/>
                </a:lnTo>
                <a:lnTo>
                  <a:pt x="9338" y="21600"/>
                </a:lnTo>
                <a:lnTo>
                  <a:pt x="9843" y="17413"/>
                </a:lnTo>
                <a:lnTo>
                  <a:pt x="21348" y="17413"/>
                </a:lnTo>
                <a:cubicBezTo>
                  <a:pt x="21487" y="17413"/>
                  <a:pt x="21600" y="17200"/>
                  <a:pt x="21600" y="16937"/>
                </a:cubicBezTo>
                <a:lnTo>
                  <a:pt x="21600" y="476"/>
                </a:lnTo>
                <a:cubicBezTo>
                  <a:pt x="21600" y="213"/>
                  <a:pt x="21487" y="0"/>
                  <a:pt x="21348" y="0"/>
                </a:cubicBezTo>
                <a:lnTo>
                  <a:pt x="25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3" name="Shape 143"/>
          <p:cNvSpPr/>
          <p:nvPr>
            <p:ph type="title"/>
          </p:nvPr>
        </p:nvSpPr>
        <p:spPr>
          <a:xfrm>
            <a:off x="3225155" y="1701800"/>
            <a:ext cx="10464801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200"/>
              <a:t>您</a:t>
            </a:r>
            <a:endParaRPr sz="8200"/>
          </a:p>
          <a:p>
            <a:pPr lvl="0" defTabSz="457200">
              <a:lnSpc>
                <a:spcPts val="11700"/>
              </a:lnSpc>
              <a:defRPr sz="1800"/>
            </a:pPr>
            <a:r>
              <a:rPr sz="82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sp>
        <p:nvSpPr>
          <p:cNvPr id="144" name="Shape 144"/>
          <p:cNvSpPr/>
          <p:nvPr/>
        </p:nvSpPr>
        <p:spPr>
          <a:xfrm>
            <a:off x="8915400" y="1898650"/>
            <a:ext cx="4101059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贵 姓?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xìng?</a:t>
            </a:r>
          </a:p>
        </p:txBody>
      </p:sp>
      <p:sp>
        <p:nvSpPr>
          <p:cNvPr id="145" name="Shape 145"/>
          <p:cNvSpPr/>
          <p:nvPr/>
        </p:nvSpPr>
        <p:spPr>
          <a:xfrm>
            <a:off x="889000" y="1495425"/>
            <a:ext cx="2971800" cy="2882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2" y="0"/>
                </a:moveTo>
                <a:cubicBezTo>
                  <a:pt x="207" y="0"/>
                  <a:pt x="0" y="213"/>
                  <a:pt x="0" y="476"/>
                </a:cubicBezTo>
                <a:lnTo>
                  <a:pt x="0" y="16937"/>
                </a:lnTo>
                <a:cubicBezTo>
                  <a:pt x="0" y="17200"/>
                  <a:pt x="207" y="17413"/>
                  <a:pt x="462" y="17413"/>
                </a:cubicBezTo>
                <a:lnTo>
                  <a:pt x="16157" y="17413"/>
                </a:lnTo>
                <a:lnTo>
                  <a:pt x="17080" y="21600"/>
                </a:lnTo>
                <a:lnTo>
                  <a:pt x="18003" y="17413"/>
                </a:lnTo>
                <a:lnTo>
                  <a:pt x="21138" y="17413"/>
                </a:lnTo>
                <a:cubicBezTo>
                  <a:pt x="21393" y="17413"/>
                  <a:pt x="21600" y="17200"/>
                  <a:pt x="21600" y="16937"/>
                </a:cubicBezTo>
                <a:lnTo>
                  <a:pt x="21600" y="476"/>
                </a:lnTo>
                <a:cubicBezTo>
                  <a:pt x="21600" y="213"/>
                  <a:pt x="21393" y="0"/>
                  <a:pt x="21138" y="0"/>
                </a:cubicBezTo>
                <a:lnTo>
                  <a:pt x="46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889000" y="1463675"/>
            <a:ext cx="2971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你好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Nǐ hǎo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7250" y="4143375"/>
            <a:ext cx="9235416" cy="616911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7265044" y="742950"/>
            <a:ext cx="5435601" cy="3784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52" y="0"/>
                </a:moveTo>
                <a:cubicBezTo>
                  <a:pt x="113" y="0"/>
                  <a:pt x="0" y="162"/>
                  <a:pt x="0" y="362"/>
                </a:cubicBezTo>
                <a:lnTo>
                  <a:pt x="0" y="12903"/>
                </a:lnTo>
                <a:cubicBezTo>
                  <a:pt x="0" y="13104"/>
                  <a:pt x="113" y="13266"/>
                  <a:pt x="252" y="13266"/>
                </a:cubicBezTo>
                <a:lnTo>
                  <a:pt x="4242" y="13266"/>
                </a:lnTo>
                <a:lnTo>
                  <a:pt x="4746" y="21600"/>
                </a:lnTo>
                <a:lnTo>
                  <a:pt x="5250" y="13266"/>
                </a:lnTo>
                <a:lnTo>
                  <a:pt x="21348" y="13266"/>
                </a:lnTo>
                <a:cubicBezTo>
                  <a:pt x="21487" y="13266"/>
                  <a:pt x="21600" y="13104"/>
                  <a:pt x="21600" y="12903"/>
                </a:cubicBezTo>
                <a:lnTo>
                  <a:pt x="21600" y="362"/>
                </a:lnTo>
                <a:cubicBezTo>
                  <a:pt x="21600" y="162"/>
                  <a:pt x="21487" y="0"/>
                  <a:pt x="21348" y="0"/>
                </a:cubicBezTo>
                <a:lnTo>
                  <a:pt x="25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0" name="Shape 150"/>
          <p:cNvSpPr/>
          <p:nvPr>
            <p:ph type="title"/>
          </p:nvPr>
        </p:nvSpPr>
        <p:spPr>
          <a:xfrm>
            <a:off x="3340100" y="6477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200"/>
              <a:t>您</a:t>
            </a:r>
            <a:endParaRPr sz="8200"/>
          </a:p>
          <a:p>
            <a:pPr lvl="0" defTabSz="457200">
              <a:lnSpc>
                <a:spcPts val="11700"/>
              </a:lnSpc>
              <a:defRPr sz="1800"/>
            </a:pPr>
            <a:r>
              <a:rPr sz="82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sp>
        <p:nvSpPr>
          <p:cNvPr id="151" name="Shape 151"/>
          <p:cNvSpPr/>
          <p:nvPr/>
        </p:nvSpPr>
        <p:spPr>
          <a:xfrm>
            <a:off x="8839844" y="857250"/>
            <a:ext cx="410106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贵 姓?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xìng?</a:t>
            </a:r>
          </a:p>
        </p:txBody>
      </p:sp>
      <p:sp>
        <p:nvSpPr>
          <p:cNvPr id="152" name="Shape 152"/>
          <p:cNvSpPr/>
          <p:nvPr/>
        </p:nvSpPr>
        <p:spPr>
          <a:xfrm>
            <a:off x="3276600" y="2206625"/>
            <a:ext cx="3708797" cy="302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70" y="0"/>
                </a:moveTo>
                <a:cubicBezTo>
                  <a:pt x="166" y="0"/>
                  <a:pt x="0" y="203"/>
                  <a:pt x="0" y="454"/>
                </a:cubicBezTo>
                <a:lnTo>
                  <a:pt x="0" y="16155"/>
                </a:lnTo>
                <a:cubicBezTo>
                  <a:pt x="0" y="16405"/>
                  <a:pt x="166" y="16608"/>
                  <a:pt x="370" y="16608"/>
                </a:cubicBezTo>
                <a:lnTo>
                  <a:pt x="16131" y="16608"/>
                </a:lnTo>
                <a:lnTo>
                  <a:pt x="21600" y="21600"/>
                </a:lnTo>
                <a:lnTo>
                  <a:pt x="17308" y="15199"/>
                </a:lnTo>
                <a:lnTo>
                  <a:pt x="17308" y="454"/>
                </a:lnTo>
                <a:cubicBezTo>
                  <a:pt x="17308" y="203"/>
                  <a:pt x="17142" y="0"/>
                  <a:pt x="16938" y="0"/>
                </a:cubicBezTo>
                <a:lnTo>
                  <a:pt x="370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3" name="Shape 153"/>
          <p:cNvSpPr/>
          <p:nvPr/>
        </p:nvSpPr>
        <p:spPr>
          <a:xfrm>
            <a:off x="2272828" y="2146300"/>
            <a:ext cx="4979344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请问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Qǐngwèn</a:t>
            </a:r>
            <a:endParaRPr sz="4800"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kokeshi-dolls-clipar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0300" y="3918446"/>
            <a:ext cx="7810501" cy="55753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215900" y="2336800"/>
            <a:ext cx="3467497" cy="2959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6" y="0"/>
                </a:moveTo>
                <a:cubicBezTo>
                  <a:pt x="177" y="0"/>
                  <a:pt x="0" y="208"/>
                  <a:pt x="0" y="464"/>
                </a:cubicBezTo>
                <a:lnTo>
                  <a:pt x="0" y="16501"/>
                </a:lnTo>
                <a:cubicBezTo>
                  <a:pt x="0" y="16757"/>
                  <a:pt x="177" y="16965"/>
                  <a:pt x="396" y="16965"/>
                </a:cubicBezTo>
                <a:lnTo>
                  <a:pt x="17306" y="16965"/>
                </a:lnTo>
                <a:lnTo>
                  <a:pt x="21600" y="21600"/>
                </a:lnTo>
                <a:lnTo>
                  <a:pt x="18512" y="15331"/>
                </a:lnTo>
                <a:lnTo>
                  <a:pt x="18512" y="464"/>
                </a:lnTo>
                <a:cubicBezTo>
                  <a:pt x="18512" y="208"/>
                  <a:pt x="18335" y="0"/>
                  <a:pt x="18117" y="0"/>
                </a:cubicBezTo>
                <a:lnTo>
                  <a:pt x="396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7" name="Shape 157"/>
          <p:cNvSpPr/>
          <p:nvPr/>
        </p:nvSpPr>
        <p:spPr>
          <a:xfrm>
            <a:off x="8833370" y="1568450"/>
            <a:ext cx="3758408" cy="293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5" y="0"/>
                </a:moveTo>
                <a:cubicBezTo>
                  <a:pt x="163" y="0"/>
                  <a:pt x="0" y="209"/>
                  <a:pt x="0" y="468"/>
                </a:cubicBezTo>
                <a:lnTo>
                  <a:pt x="0" y="16646"/>
                </a:lnTo>
                <a:cubicBezTo>
                  <a:pt x="0" y="16905"/>
                  <a:pt x="163" y="17114"/>
                  <a:pt x="365" y="17114"/>
                </a:cubicBezTo>
                <a:lnTo>
                  <a:pt x="5255" y="17114"/>
                </a:lnTo>
                <a:lnTo>
                  <a:pt x="5985" y="21600"/>
                </a:lnTo>
                <a:lnTo>
                  <a:pt x="6717" y="17114"/>
                </a:lnTo>
                <a:lnTo>
                  <a:pt x="21235" y="17114"/>
                </a:lnTo>
                <a:cubicBezTo>
                  <a:pt x="21437" y="17114"/>
                  <a:pt x="21600" y="16905"/>
                  <a:pt x="21600" y="16646"/>
                </a:cubicBezTo>
                <a:lnTo>
                  <a:pt x="21600" y="468"/>
                </a:lnTo>
                <a:cubicBezTo>
                  <a:pt x="21600" y="209"/>
                  <a:pt x="21437" y="0"/>
                  <a:pt x="21235" y="0"/>
                </a:cubicBezTo>
                <a:lnTo>
                  <a:pt x="365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58" name="Shape 158"/>
          <p:cNvSpPr/>
          <p:nvPr>
            <p:ph type="title"/>
          </p:nvPr>
        </p:nvSpPr>
        <p:spPr>
          <a:xfrm>
            <a:off x="8382000" y="1511300"/>
            <a:ext cx="2082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您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sp>
        <p:nvSpPr>
          <p:cNvPr id="159" name="Shape 159"/>
          <p:cNvSpPr/>
          <p:nvPr/>
        </p:nvSpPr>
        <p:spPr>
          <a:xfrm>
            <a:off x="9322196" y="1568450"/>
            <a:ext cx="410106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400"/>
              <a:t>贵 姓?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xìng?</a:t>
            </a:r>
          </a:p>
        </p:txBody>
      </p:sp>
      <p:sp>
        <p:nvSpPr>
          <p:cNvPr id="160" name="Shape 160"/>
          <p:cNvSpPr/>
          <p:nvPr/>
        </p:nvSpPr>
        <p:spPr>
          <a:xfrm>
            <a:off x="4857948" y="898525"/>
            <a:ext cx="2971801" cy="3314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2" y="0"/>
                </a:moveTo>
                <a:cubicBezTo>
                  <a:pt x="207" y="0"/>
                  <a:pt x="0" y="185"/>
                  <a:pt x="0" y="414"/>
                </a:cubicBezTo>
                <a:lnTo>
                  <a:pt x="0" y="14731"/>
                </a:lnTo>
                <a:cubicBezTo>
                  <a:pt x="0" y="14960"/>
                  <a:pt x="207" y="15145"/>
                  <a:pt x="462" y="15145"/>
                </a:cubicBezTo>
                <a:lnTo>
                  <a:pt x="11357" y="15145"/>
                </a:lnTo>
                <a:lnTo>
                  <a:pt x="12280" y="21600"/>
                </a:lnTo>
                <a:lnTo>
                  <a:pt x="13203" y="15145"/>
                </a:lnTo>
                <a:lnTo>
                  <a:pt x="21138" y="15145"/>
                </a:lnTo>
                <a:cubicBezTo>
                  <a:pt x="21393" y="15145"/>
                  <a:pt x="21600" y="14960"/>
                  <a:pt x="21600" y="14731"/>
                </a:cubicBezTo>
                <a:lnTo>
                  <a:pt x="21600" y="414"/>
                </a:lnTo>
                <a:cubicBezTo>
                  <a:pt x="21600" y="185"/>
                  <a:pt x="21393" y="0"/>
                  <a:pt x="21138" y="0"/>
                </a:cubicBezTo>
                <a:lnTo>
                  <a:pt x="46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3943077" y="1028501"/>
            <a:ext cx="4979343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请问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Qǐng wèn</a:t>
            </a:r>
            <a:endParaRPr sz="4800"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sp>
        <p:nvSpPr>
          <p:cNvPr id="162" name="Shape 162"/>
          <p:cNvSpPr/>
          <p:nvPr/>
        </p:nvSpPr>
        <p:spPr>
          <a:xfrm>
            <a:off x="-76200" y="2235200"/>
            <a:ext cx="31877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你好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Nǐ hǎo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2197100" y="2184400"/>
            <a:ext cx="3136900" cy="31242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5" name="Shape 165"/>
          <p:cNvSpPr/>
          <p:nvPr/>
        </p:nvSpPr>
        <p:spPr>
          <a:xfrm>
            <a:off x="2311400" y="5943600"/>
            <a:ext cx="3136900" cy="3124200"/>
          </a:xfrm>
          <a:prstGeom prst="roundRect">
            <a:avLst>
              <a:gd name="adj" fmla="val 15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6" name="Shape 166"/>
          <p:cNvSpPr/>
          <p:nvPr/>
        </p:nvSpPr>
        <p:spPr>
          <a:xfrm>
            <a:off x="3390900" y="2838449"/>
            <a:ext cx="749301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q</a:t>
            </a:r>
          </a:p>
        </p:txBody>
      </p:sp>
      <p:sp>
        <p:nvSpPr>
          <p:cNvPr id="167" name="Shape 167"/>
          <p:cNvSpPr/>
          <p:nvPr/>
        </p:nvSpPr>
        <p:spPr>
          <a:xfrm>
            <a:off x="3390900" y="6559549"/>
            <a:ext cx="749301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x</a:t>
            </a:r>
          </a:p>
        </p:txBody>
      </p:sp>
      <p:sp>
        <p:nvSpPr>
          <p:cNvPr id="168" name="Shape 168"/>
          <p:cNvSpPr/>
          <p:nvPr/>
        </p:nvSpPr>
        <p:spPr>
          <a:xfrm>
            <a:off x="7670800" y="2184400"/>
            <a:ext cx="3136900" cy="3124200"/>
          </a:xfrm>
          <a:prstGeom prst="roundRect">
            <a:avLst>
              <a:gd name="adj" fmla="val 1500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9" name="Shape 169"/>
          <p:cNvSpPr/>
          <p:nvPr/>
        </p:nvSpPr>
        <p:spPr>
          <a:xfrm>
            <a:off x="7670800" y="5943600"/>
            <a:ext cx="3136900" cy="3124200"/>
          </a:xfrm>
          <a:prstGeom prst="roundRect">
            <a:avLst>
              <a:gd name="adj" fmla="val 15000"/>
            </a:avLst>
          </a:pr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C82506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0" name="Shape 170"/>
          <p:cNvSpPr/>
          <p:nvPr/>
        </p:nvSpPr>
        <p:spPr>
          <a:xfrm>
            <a:off x="8586477" y="2838449"/>
            <a:ext cx="1305546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ch</a:t>
            </a:r>
          </a:p>
        </p:txBody>
      </p:sp>
      <p:sp>
        <p:nvSpPr>
          <p:cNvPr id="171" name="Shape 171"/>
          <p:cNvSpPr/>
          <p:nvPr/>
        </p:nvSpPr>
        <p:spPr>
          <a:xfrm>
            <a:off x="8620273" y="6559549"/>
            <a:ext cx="1237954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pPr lvl="0">
              <a:defRPr sz="1800"/>
            </a:pPr>
            <a:r>
              <a:rPr sz="10000"/>
              <a:t>sh</a:t>
            </a:r>
          </a:p>
        </p:txBody>
      </p:sp>
      <p:sp>
        <p:nvSpPr>
          <p:cNvPr id="172" name="Shape 172"/>
          <p:cNvSpPr/>
          <p:nvPr/>
        </p:nvSpPr>
        <p:spPr>
          <a:xfrm>
            <a:off x="5867400" y="3225800"/>
            <a:ext cx="1270000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3" name="Shape 173"/>
          <p:cNvSpPr/>
          <p:nvPr/>
        </p:nvSpPr>
        <p:spPr>
          <a:xfrm>
            <a:off x="5924550" y="6705600"/>
            <a:ext cx="1270000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4" name="Shape 174"/>
          <p:cNvSpPr/>
          <p:nvPr/>
        </p:nvSpPr>
        <p:spPr>
          <a:xfrm>
            <a:off x="5439178" y="19050"/>
            <a:ext cx="2837644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100"/>
            </a:lvl1pPr>
          </a:lstStyle>
          <a:p>
            <a:pPr lvl="0">
              <a:defRPr sz="1800"/>
            </a:pPr>
            <a:r>
              <a:rPr sz="9100"/>
              <a:t>pinyin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1104900" y="6965950"/>
            <a:ext cx="10795000" cy="1663700"/>
          </a:xfrm>
          <a:prstGeom prst="roundRect">
            <a:avLst>
              <a:gd name="adj" fmla="val 15000"/>
            </a:avLst>
          </a:prstGeom>
          <a:solidFill>
            <a:srgbClr val="DE6A1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3657600" y="3803650"/>
            <a:ext cx="5207000" cy="1485900"/>
          </a:xfrm>
          <a:prstGeom prst="roundRect">
            <a:avLst>
              <a:gd name="adj" fmla="val 15000"/>
            </a:avLst>
          </a:prstGeom>
          <a:solidFill>
            <a:srgbClr val="DE6A1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4229100" y="844550"/>
            <a:ext cx="4546600" cy="1485900"/>
          </a:xfrm>
          <a:prstGeom prst="roundRect">
            <a:avLst>
              <a:gd name="adj" fmla="val 15000"/>
            </a:avLst>
          </a:prstGeom>
          <a:solidFill>
            <a:srgbClr val="DE6A1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1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9" name="Shape 179"/>
          <p:cNvSpPr/>
          <p:nvPr/>
        </p:nvSpPr>
        <p:spPr>
          <a:xfrm>
            <a:off x="4838389" y="793749"/>
            <a:ext cx="2515222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600"/>
            </a:lvl1pPr>
          </a:lstStyle>
          <a:p>
            <a:pPr lvl="0">
              <a:defRPr sz="1800"/>
            </a:pPr>
            <a:r>
              <a:rPr sz="8600"/>
              <a:t>Hello</a:t>
            </a:r>
          </a:p>
        </p:txBody>
      </p:sp>
      <p:sp>
        <p:nvSpPr>
          <p:cNvPr id="180" name="Shape 180"/>
          <p:cNvSpPr/>
          <p:nvPr/>
        </p:nvSpPr>
        <p:spPr>
          <a:xfrm>
            <a:off x="3681827" y="3803649"/>
            <a:ext cx="4853745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600"/>
            </a:lvl1pPr>
          </a:lstStyle>
          <a:p>
            <a:pPr lvl="0">
              <a:defRPr sz="1800"/>
            </a:pPr>
            <a:r>
              <a:rPr sz="8600"/>
              <a:t>Excuse Me</a:t>
            </a:r>
          </a:p>
        </p:txBody>
      </p:sp>
      <p:sp>
        <p:nvSpPr>
          <p:cNvPr id="181" name="Shape 181"/>
          <p:cNvSpPr/>
          <p:nvPr/>
        </p:nvSpPr>
        <p:spPr>
          <a:xfrm>
            <a:off x="1198463" y="6965949"/>
            <a:ext cx="10379274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600"/>
            </a:lvl1pPr>
          </a:lstStyle>
          <a:p>
            <a:pPr lvl="0">
              <a:defRPr sz="1800"/>
            </a:pPr>
            <a:r>
              <a:rPr sz="8600"/>
              <a:t>What’s your last name?</a:t>
            </a:r>
          </a:p>
        </p:txBody>
      </p:sp>
      <p:sp>
        <p:nvSpPr>
          <p:cNvPr id="182" name="Shape 182"/>
          <p:cNvSpPr/>
          <p:nvPr/>
        </p:nvSpPr>
        <p:spPr>
          <a:xfrm rot="5460000">
            <a:off x="5969000" y="2433823"/>
            <a:ext cx="1270000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3" name="Shape 183"/>
          <p:cNvSpPr/>
          <p:nvPr/>
        </p:nvSpPr>
        <p:spPr>
          <a:xfrm rot="5460000">
            <a:off x="5969000" y="5494523"/>
            <a:ext cx="1270000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29006" y="33584"/>
            <a:ext cx="15126212" cy="1118503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 rot="16200000">
            <a:off x="4569338" y="-133613"/>
            <a:ext cx="2341961" cy="3899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49" y="0"/>
                </a:moveTo>
                <a:lnTo>
                  <a:pt x="8086" y="3166"/>
                </a:lnTo>
                <a:lnTo>
                  <a:pt x="1080" y="3166"/>
                </a:lnTo>
                <a:cubicBezTo>
                  <a:pt x="483" y="3166"/>
                  <a:pt x="0" y="3456"/>
                  <a:pt x="0" y="3814"/>
                </a:cubicBezTo>
                <a:lnTo>
                  <a:pt x="0" y="20951"/>
                </a:lnTo>
                <a:cubicBezTo>
                  <a:pt x="0" y="21310"/>
                  <a:pt x="483" y="21600"/>
                  <a:pt x="1080" y="21600"/>
                </a:cubicBezTo>
                <a:lnTo>
                  <a:pt x="20520" y="21600"/>
                </a:lnTo>
                <a:cubicBezTo>
                  <a:pt x="21117" y="21600"/>
                  <a:pt x="21600" y="21310"/>
                  <a:pt x="21600" y="20951"/>
                </a:cubicBezTo>
                <a:lnTo>
                  <a:pt x="21600" y="3814"/>
                </a:lnTo>
                <a:cubicBezTo>
                  <a:pt x="21600" y="3456"/>
                  <a:pt x="21117" y="3166"/>
                  <a:pt x="20520" y="3166"/>
                </a:cubicBezTo>
                <a:lnTo>
                  <a:pt x="12409" y="3166"/>
                </a:lnTo>
                <a:lnTo>
                  <a:pt x="10249" y="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87" name="Shape 187"/>
          <p:cNvSpPr/>
          <p:nvPr/>
        </p:nvSpPr>
        <p:spPr>
          <a:xfrm>
            <a:off x="4861055" y="806450"/>
            <a:ext cx="2546090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500">
                <a:solidFill>
                  <a:srgbClr val="FFFFFF"/>
                </a:solidFill>
              </a:rPr>
              <a:t>?????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Dollarphotoclub_6001083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7687" y="0"/>
            <a:ext cx="1251982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>
            <p:ph type="title"/>
          </p:nvPr>
        </p:nvSpPr>
        <p:spPr>
          <a:xfrm>
            <a:off x="3695700" y="254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我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sp>
        <p:nvSpPr>
          <p:cNvPr id="191" name="Shape 191"/>
          <p:cNvSpPr/>
          <p:nvPr/>
        </p:nvSpPr>
        <p:spPr>
          <a:xfrm>
            <a:off x="9969500" y="508000"/>
            <a:ext cx="1860054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I / Me</a:t>
            </a:r>
          </a:p>
        </p:txBody>
      </p: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xfrm>
            <a:off x="609600" y="254000"/>
            <a:ext cx="3149997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      姓 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        xìng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sp>
        <p:nvSpPr>
          <p:cNvPr id="194" name="Shape 194"/>
          <p:cNvSpPr/>
          <p:nvPr/>
        </p:nvSpPr>
        <p:spPr>
          <a:xfrm>
            <a:off x="5080000" y="774700"/>
            <a:ext cx="5470327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My last name is....</a:t>
            </a:r>
          </a:p>
        </p:txBody>
      </p:sp>
      <p:pic>
        <p:nvPicPr>
          <p:cNvPr id="195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0570" y="3797300"/>
            <a:ext cx="7123660" cy="4775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838200" y="476250"/>
            <a:ext cx="128458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我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title"/>
          </p:nvPr>
        </p:nvSpPr>
        <p:spPr>
          <a:xfrm>
            <a:off x="6009382" y="254000"/>
            <a:ext cx="7963297" cy="2438401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8400"/>
              <a:t>      姓 Simpson </a:t>
            </a:r>
            <a:endParaRPr sz="8400"/>
          </a:p>
          <a:p>
            <a:pPr lvl="0" algn="l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       xìng</a:t>
            </a:r>
            <a:endParaRPr sz="8400"/>
          </a:p>
          <a:p>
            <a:pPr lvl="0" algn="l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sp>
        <p:nvSpPr>
          <p:cNvPr id="199" name="Shape 199"/>
          <p:cNvSpPr/>
          <p:nvPr/>
        </p:nvSpPr>
        <p:spPr>
          <a:xfrm>
            <a:off x="6883400" y="8559800"/>
            <a:ext cx="5470327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My last name is....</a:t>
            </a:r>
          </a:p>
        </p:txBody>
      </p:sp>
      <p:sp>
        <p:nvSpPr>
          <p:cNvPr id="200" name="Shape 200"/>
          <p:cNvSpPr/>
          <p:nvPr/>
        </p:nvSpPr>
        <p:spPr>
          <a:xfrm>
            <a:off x="6223000" y="476250"/>
            <a:ext cx="128458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我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pic>
        <p:nvPicPr>
          <p:cNvPr id="201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0241" y="3351063"/>
            <a:ext cx="5143501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286270" y="438150"/>
            <a:ext cx="3758408" cy="3530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5" y="0"/>
                </a:moveTo>
                <a:cubicBezTo>
                  <a:pt x="163" y="0"/>
                  <a:pt x="0" y="174"/>
                  <a:pt x="0" y="389"/>
                </a:cubicBezTo>
                <a:lnTo>
                  <a:pt x="0" y="13832"/>
                </a:lnTo>
                <a:cubicBezTo>
                  <a:pt x="0" y="14046"/>
                  <a:pt x="163" y="14220"/>
                  <a:pt x="365" y="14220"/>
                </a:cubicBezTo>
                <a:lnTo>
                  <a:pt x="5401" y="14220"/>
                </a:lnTo>
                <a:lnTo>
                  <a:pt x="6131" y="21600"/>
                </a:lnTo>
                <a:lnTo>
                  <a:pt x="6861" y="14220"/>
                </a:lnTo>
                <a:lnTo>
                  <a:pt x="21235" y="14220"/>
                </a:lnTo>
                <a:cubicBezTo>
                  <a:pt x="21437" y="14220"/>
                  <a:pt x="21600" y="14046"/>
                  <a:pt x="21600" y="13832"/>
                </a:cubicBezTo>
                <a:lnTo>
                  <a:pt x="21600" y="389"/>
                </a:lnTo>
                <a:cubicBezTo>
                  <a:pt x="21600" y="174"/>
                  <a:pt x="21437" y="0"/>
                  <a:pt x="21235" y="0"/>
                </a:cubicBezTo>
                <a:lnTo>
                  <a:pt x="365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03" name="Shape 203"/>
          <p:cNvSpPr/>
          <p:nvPr/>
        </p:nvSpPr>
        <p:spPr>
          <a:xfrm>
            <a:off x="597544" y="527050"/>
            <a:ext cx="410106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400"/>
              <a:t>贵 姓?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xìng?</a:t>
            </a:r>
          </a:p>
        </p:txBody>
      </p:sp>
      <p:sp>
        <p:nvSpPr>
          <p:cNvPr id="204" name="Shape 204"/>
          <p:cNvSpPr/>
          <p:nvPr/>
        </p:nvSpPr>
        <p:spPr>
          <a:xfrm>
            <a:off x="-254000" y="469900"/>
            <a:ext cx="2082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400"/>
              <a:t>您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pic>
        <p:nvPicPr>
          <p:cNvPr id="205" name="kokedol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0237" y="4195205"/>
            <a:ext cx="3043762" cy="4302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xfrm>
            <a:off x="5892800" y="254000"/>
            <a:ext cx="7963297" cy="2438401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8400"/>
              <a:t>      姓 Clooney </a:t>
            </a:r>
            <a:endParaRPr sz="8400"/>
          </a:p>
          <a:p>
            <a:pPr lvl="0" algn="l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       xìng</a:t>
            </a:r>
            <a:endParaRPr sz="8400"/>
          </a:p>
          <a:p>
            <a:pPr lvl="0" algn="l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sp>
        <p:nvSpPr>
          <p:cNvPr id="208" name="Shape 208"/>
          <p:cNvSpPr/>
          <p:nvPr/>
        </p:nvSpPr>
        <p:spPr>
          <a:xfrm>
            <a:off x="6223000" y="7975600"/>
            <a:ext cx="5470327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My last name is....</a:t>
            </a:r>
          </a:p>
        </p:txBody>
      </p:sp>
      <p:sp>
        <p:nvSpPr>
          <p:cNvPr id="209" name="Shape 209"/>
          <p:cNvSpPr/>
          <p:nvPr/>
        </p:nvSpPr>
        <p:spPr>
          <a:xfrm>
            <a:off x="5956300" y="476250"/>
            <a:ext cx="128458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我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pic>
        <p:nvPicPr>
          <p:cNvPr id="21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9330" y="3359150"/>
            <a:ext cx="6819901" cy="4533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hape 211"/>
          <p:cNvSpPr/>
          <p:nvPr/>
        </p:nvSpPr>
        <p:spPr>
          <a:xfrm>
            <a:off x="286270" y="438150"/>
            <a:ext cx="3758408" cy="3530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5" y="0"/>
                </a:moveTo>
                <a:cubicBezTo>
                  <a:pt x="163" y="0"/>
                  <a:pt x="0" y="174"/>
                  <a:pt x="0" y="389"/>
                </a:cubicBezTo>
                <a:lnTo>
                  <a:pt x="0" y="13832"/>
                </a:lnTo>
                <a:cubicBezTo>
                  <a:pt x="0" y="14046"/>
                  <a:pt x="163" y="14220"/>
                  <a:pt x="365" y="14220"/>
                </a:cubicBezTo>
                <a:lnTo>
                  <a:pt x="5401" y="14220"/>
                </a:lnTo>
                <a:lnTo>
                  <a:pt x="6131" y="21600"/>
                </a:lnTo>
                <a:lnTo>
                  <a:pt x="6861" y="14220"/>
                </a:lnTo>
                <a:lnTo>
                  <a:pt x="21235" y="14220"/>
                </a:lnTo>
                <a:cubicBezTo>
                  <a:pt x="21437" y="14220"/>
                  <a:pt x="21600" y="14046"/>
                  <a:pt x="21600" y="13832"/>
                </a:cubicBezTo>
                <a:lnTo>
                  <a:pt x="21600" y="389"/>
                </a:lnTo>
                <a:cubicBezTo>
                  <a:pt x="21600" y="174"/>
                  <a:pt x="21437" y="0"/>
                  <a:pt x="21235" y="0"/>
                </a:cubicBezTo>
                <a:lnTo>
                  <a:pt x="365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2" name="Shape 212"/>
          <p:cNvSpPr/>
          <p:nvPr/>
        </p:nvSpPr>
        <p:spPr>
          <a:xfrm>
            <a:off x="597544" y="527050"/>
            <a:ext cx="410106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400"/>
              <a:t>贵 姓?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xìng?</a:t>
            </a:r>
          </a:p>
        </p:txBody>
      </p:sp>
      <p:sp>
        <p:nvSpPr>
          <p:cNvPr id="213" name="Shape 213"/>
          <p:cNvSpPr/>
          <p:nvPr/>
        </p:nvSpPr>
        <p:spPr>
          <a:xfrm>
            <a:off x="-254000" y="469900"/>
            <a:ext cx="2082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400"/>
              <a:t>您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pic>
        <p:nvPicPr>
          <p:cNvPr id="214" name="kokedol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63" y="4398405"/>
            <a:ext cx="3043762" cy="4302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7711" y="68916"/>
            <a:ext cx="13004801" cy="9199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title"/>
          </p:nvPr>
        </p:nvSpPr>
        <p:spPr>
          <a:xfrm>
            <a:off x="6159500" y="254000"/>
            <a:ext cx="7963297" cy="2438401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8400"/>
              <a:t>      姓 Winfrey </a:t>
            </a:r>
            <a:endParaRPr sz="8400"/>
          </a:p>
          <a:p>
            <a:pPr lvl="0" algn="l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       xìng</a:t>
            </a:r>
            <a:endParaRPr sz="8400"/>
          </a:p>
          <a:p>
            <a:pPr lvl="0" algn="l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sp>
        <p:nvSpPr>
          <p:cNvPr id="217" name="Shape 217"/>
          <p:cNvSpPr/>
          <p:nvPr/>
        </p:nvSpPr>
        <p:spPr>
          <a:xfrm>
            <a:off x="5519836" y="8242300"/>
            <a:ext cx="5470328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My last name is....</a:t>
            </a:r>
          </a:p>
        </p:txBody>
      </p:sp>
      <p:sp>
        <p:nvSpPr>
          <p:cNvPr id="218" name="Shape 218"/>
          <p:cNvSpPr/>
          <p:nvPr/>
        </p:nvSpPr>
        <p:spPr>
          <a:xfrm>
            <a:off x="6273800" y="476250"/>
            <a:ext cx="128458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我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pic>
        <p:nvPicPr>
          <p:cNvPr id="219" name="pasted-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8100" y="3006725"/>
            <a:ext cx="8813800" cy="4864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hape 220"/>
          <p:cNvSpPr/>
          <p:nvPr/>
        </p:nvSpPr>
        <p:spPr>
          <a:xfrm>
            <a:off x="159270" y="247650"/>
            <a:ext cx="3758408" cy="2933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65" y="0"/>
                </a:moveTo>
                <a:cubicBezTo>
                  <a:pt x="163" y="0"/>
                  <a:pt x="0" y="209"/>
                  <a:pt x="0" y="468"/>
                </a:cubicBezTo>
                <a:lnTo>
                  <a:pt x="0" y="16646"/>
                </a:lnTo>
                <a:cubicBezTo>
                  <a:pt x="0" y="16905"/>
                  <a:pt x="163" y="17114"/>
                  <a:pt x="365" y="17114"/>
                </a:cubicBezTo>
                <a:lnTo>
                  <a:pt x="5255" y="17114"/>
                </a:lnTo>
                <a:lnTo>
                  <a:pt x="5985" y="21600"/>
                </a:lnTo>
                <a:lnTo>
                  <a:pt x="6717" y="17114"/>
                </a:lnTo>
                <a:lnTo>
                  <a:pt x="21235" y="17114"/>
                </a:lnTo>
                <a:cubicBezTo>
                  <a:pt x="21437" y="17114"/>
                  <a:pt x="21600" y="16905"/>
                  <a:pt x="21600" y="16646"/>
                </a:cubicBezTo>
                <a:lnTo>
                  <a:pt x="21600" y="468"/>
                </a:lnTo>
                <a:cubicBezTo>
                  <a:pt x="21600" y="209"/>
                  <a:pt x="21437" y="0"/>
                  <a:pt x="21235" y="0"/>
                </a:cubicBezTo>
                <a:lnTo>
                  <a:pt x="365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21" name="Shape 221"/>
          <p:cNvSpPr/>
          <p:nvPr/>
        </p:nvSpPr>
        <p:spPr>
          <a:xfrm>
            <a:off x="534044" y="311150"/>
            <a:ext cx="4101060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400"/>
              <a:t>贵 姓?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xìng?</a:t>
            </a:r>
          </a:p>
        </p:txBody>
      </p:sp>
      <p:sp>
        <p:nvSpPr>
          <p:cNvPr id="222" name="Shape 222"/>
          <p:cNvSpPr/>
          <p:nvPr/>
        </p:nvSpPr>
        <p:spPr>
          <a:xfrm>
            <a:off x="-266700" y="254000"/>
            <a:ext cx="2082800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400"/>
              <a:t>您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pic>
        <p:nvPicPr>
          <p:cNvPr id="223" name="kokedol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2137" y="3801505"/>
            <a:ext cx="3043762" cy="4302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10014545" y="1106685"/>
            <a:ext cx="2805907" cy="4200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9" y="0"/>
                </a:moveTo>
                <a:cubicBezTo>
                  <a:pt x="219" y="0"/>
                  <a:pt x="0" y="146"/>
                  <a:pt x="0" y="327"/>
                </a:cubicBezTo>
                <a:lnTo>
                  <a:pt x="0" y="18143"/>
                </a:lnTo>
                <a:cubicBezTo>
                  <a:pt x="0" y="18323"/>
                  <a:pt x="219" y="18469"/>
                  <a:pt x="489" y="18469"/>
                </a:cubicBezTo>
                <a:lnTo>
                  <a:pt x="7042" y="18469"/>
                </a:lnTo>
                <a:lnTo>
                  <a:pt x="8017" y="21600"/>
                </a:lnTo>
                <a:lnTo>
                  <a:pt x="8994" y="18469"/>
                </a:lnTo>
                <a:lnTo>
                  <a:pt x="21111" y="18469"/>
                </a:lnTo>
                <a:cubicBezTo>
                  <a:pt x="21381" y="18469"/>
                  <a:pt x="21600" y="18323"/>
                  <a:pt x="21600" y="18143"/>
                </a:cubicBezTo>
                <a:lnTo>
                  <a:pt x="21600" y="327"/>
                </a:lnTo>
                <a:cubicBezTo>
                  <a:pt x="21600" y="146"/>
                  <a:pt x="21381" y="0"/>
                  <a:pt x="21111" y="0"/>
                </a:cubicBezTo>
                <a:lnTo>
                  <a:pt x="489" y="0"/>
                </a:lnTo>
                <a:close/>
              </a:path>
            </a:pathLst>
          </a:cu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26" name="kokeshi-dolls-clipar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00" y="4197846"/>
            <a:ext cx="7810501" cy="557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165100" y="2108200"/>
            <a:ext cx="2971800" cy="2806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2" y="0"/>
                </a:moveTo>
                <a:cubicBezTo>
                  <a:pt x="207" y="0"/>
                  <a:pt x="0" y="219"/>
                  <a:pt x="0" y="489"/>
                </a:cubicBezTo>
                <a:lnTo>
                  <a:pt x="0" y="17397"/>
                </a:lnTo>
                <a:cubicBezTo>
                  <a:pt x="0" y="17667"/>
                  <a:pt x="207" y="17886"/>
                  <a:pt x="462" y="17886"/>
                </a:cubicBezTo>
                <a:lnTo>
                  <a:pt x="4803" y="17886"/>
                </a:lnTo>
                <a:lnTo>
                  <a:pt x="5726" y="21600"/>
                </a:lnTo>
                <a:lnTo>
                  <a:pt x="6652" y="17886"/>
                </a:lnTo>
                <a:lnTo>
                  <a:pt x="21138" y="17886"/>
                </a:lnTo>
                <a:cubicBezTo>
                  <a:pt x="21393" y="17886"/>
                  <a:pt x="21600" y="17667"/>
                  <a:pt x="21600" y="17397"/>
                </a:cubicBezTo>
                <a:lnTo>
                  <a:pt x="21600" y="489"/>
                </a:lnTo>
                <a:cubicBezTo>
                  <a:pt x="21600" y="219"/>
                  <a:pt x="21393" y="0"/>
                  <a:pt x="21138" y="0"/>
                </a:cubicBezTo>
                <a:lnTo>
                  <a:pt x="46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28" name="Shape 228"/>
          <p:cNvSpPr/>
          <p:nvPr/>
        </p:nvSpPr>
        <p:spPr>
          <a:xfrm>
            <a:off x="6839470" y="469604"/>
            <a:ext cx="2805908" cy="4200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9" y="0"/>
                </a:moveTo>
                <a:cubicBezTo>
                  <a:pt x="219" y="0"/>
                  <a:pt x="0" y="146"/>
                  <a:pt x="0" y="327"/>
                </a:cubicBezTo>
                <a:lnTo>
                  <a:pt x="0" y="18143"/>
                </a:lnTo>
                <a:cubicBezTo>
                  <a:pt x="0" y="18323"/>
                  <a:pt x="219" y="18469"/>
                  <a:pt x="489" y="18469"/>
                </a:cubicBezTo>
                <a:lnTo>
                  <a:pt x="7042" y="18469"/>
                </a:lnTo>
                <a:lnTo>
                  <a:pt x="8017" y="21600"/>
                </a:lnTo>
                <a:lnTo>
                  <a:pt x="8994" y="18469"/>
                </a:lnTo>
                <a:lnTo>
                  <a:pt x="21111" y="18469"/>
                </a:lnTo>
                <a:cubicBezTo>
                  <a:pt x="21381" y="18469"/>
                  <a:pt x="21600" y="18323"/>
                  <a:pt x="21600" y="18143"/>
                </a:cubicBezTo>
                <a:lnTo>
                  <a:pt x="21600" y="327"/>
                </a:lnTo>
                <a:cubicBezTo>
                  <a:pt x="21600" y="146"/>
                  <a:pt x="21381" y="0"/>
                  <a:pt x="21111" y="0"/>
                </a:cubicBezTo>
                <a:lnTo>
                  <a:pt x="489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29" name="Shape 229"/>
          <p:cNvSpPr/>
          <p:nvPr>
            <p:ph type="title"/>
          </p:nvPr>
        </p:nvSpPr>
        <p:spPr>
          <a:xfrm>
            <a:off x="7201024" y="152400"/>
            <a:ext cx="2082801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您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Nín</a:t>
            </a:r>
          </a:p>
        </p:txBody>
      </p:sp>
      <p:sp>
        <p:nvSpPr>
          <p:cNvPr id="230" name="Shape 230"/>
          <p:cNvSpPr/>
          <p:nvPr/>
        </p:nvSpPr>
        <p:spPr>
          <a:xfrm>
            <a:off x="6286896" y="1927225"/>
            <a:ext cx="410106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400"/>
              <a:t>贵 姓?</a:t>
            </a:r>
            <a:endParaRPr sz="4400"/>
          </a:p>
          <a:p>
            <a:pPr lvl="0" defTabSz="457200">
              <a:lnSpc>
                <a:spcPts val="7100"/>
              </a:lnSpc>
              <a:defRPr sz="1800"/>
            </a:pPr>
            <a:r>
              <a:rPr sz="4400">
                <a:latin typeface="Lucida Sans Unicode"/>
                <a:ea typeface="Lucida Sans Unicode"/>
                <a:cs typeface="Lucida Sans Unicode"/>
                <a:sym typeface="Lucida Sans Unicode"/>
              </a:rPr>
              <a:t>guì xìng?</a:t>
            </a:r>
          </a:p>
        </p:txBody>
      </p:sp>
      <p:sp>
        <p:nvSpPr>
          <p:cNvPr id="231" name="Shape 231"/>
          <p:cNvSpPr/>
          <p:nvPr/>
        </p:nvSpPr>
        <p:spPr>
          <a:xfrm>
            <a:off x="3575248" y="1854200"/>
            <a:ext cx="2971801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2" y="0"/>
                </a:moveTo>
                <a:cubicBezTo>
                  <a:pt x="207" y="0"/>
                  <a:pt x="0" y="227"/>
                  <a:pt x="0" y="507"/>
                </a:cubicBezTo>
                <a:lnTo>
                  <a:pt x="0" y="18051"/>
                </a:lnTo>
                <a:cubicBezTo>
                  <a:pt x="0" y="18331"/>
                  <a:pt x="207" y="18558"/>
                  <a:pt x="462" y="18558"/>
                </a:cubicBezTo>
                <a:lnTo>
                  <a:pt x="6557" y="18558"/>
                </a:lnTo>
                <a:lnTo>
                  <a:pt x="7480" y="21600"/>
                </a:lnTo>
                <a:lnTo>
                  <a:pt x="8403" y="18558"/>
                </a:lnTo>
                <a:lnTo>
                  <a:pt x="21138" y="18558"/>
                </a:lnTo>
                <a:cubicBezTo>
                  <a:pt x="21393" y="18558"/>
                  <a:pt x="21600" y="18331"/>
                  <a:pt x="21600" y="18051"/>
                </a:cubicBezTo>
                <a:lnTo>
                  <a:pt x="21600" y="507"/>
                </a:lnTo>
                <a:cubicBezTo>
                  <a:pt x="21600" y="227"/>
                  <a:pt x="21393" y="0"/>
                  <a:pt x="21138" y="0"/>
                </a:cubicBezTo>
                <a:lnTo>
                  <a:pt x="46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32" name="Shape 232"/>
          <p:cNvSpPr/>
          <p:nvPr/>
        </p:nvSpPr>
        <p:spPr>
          <a:xfrm>
            <a:off x="2571477" y="1778000"/>
            <a:ext cx="4979343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请问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Qǐng wèn</a:t>
            </a:r>
            <a:endParaRPr sz="4800">
              <a:latin typeface="Lucida Sans Unicode"/>
              <a:ea typeface="Lucida Sans Unicode"/>
              <a:cs typeface="Lucida Sans Unicode"/>
              <a:sym typeface="Lucida Sans Unicode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-76200" y="2235200"/>
            <a:ext cx="31877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8400"/>
              <a:t>你好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Nǐ hǎo</a:t>
            </a:r>
          </a:p>
        </p:txBody>
      </p:sp>
      <p:pic>
        <p:nvPicPr>
          <p:cNvPr id="234" name="kokedol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70173" y="5116415"/>
            <a:ext cx="2971801" cy="420042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>
            <a:off x="11480800" y="1130300"/>
            <a:ext cx="1029965" cy="199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 algn="l">
              <a:defRPr sz="1800"/>
            </a:pPr>
            <a:r>
              <a:rPr sz="6200">
                <a:solidFill>
                  <a:srgbClr val="FFFFFF"/>
                </a:solidFill>
              </a:rPr>
              <a:t>姓            </a:t>
            </a:r>
            <a:r>
              <a:rPr sz="4000">
                <a:solidFill>
                  <a:srgbClr val="FFFFFF"/>
                </a:solidFill>
              </a:rPr>
              <a:t>xìng</a:t>
            </a:r>
          </a:p>
        </p:txBody>
      </p:sp>
      <p:sp>
        <p:nvSpPr>
          <p:cNvPr id="236" name="Shape 236"/>
          <p:cNvSpPr/>
          <p:nvPr/>
        </p:nvSpPr>
        <p:spPr>
          <a:xfrm>
            <a:off x="10121900" y="1289050"/>
            <a:ext cx="1284586" cy="199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100">
                <a:solidFill>
                  <a:srgbClr val="FFFFFF"/>
                </a:solidFill>
              </a:rPr>
              <a:t>我</a:t>
            </a:r>
            <a:endParaRPr sz="5100">
              <a:solidFill>
                <a:srgbClr val="FFFFFF"/>
              </a:solidFill>
            </a:endParaRPr>
          </a:p>
          <a:p>
            <a:pPr lvl="0" defTabSz="457200">
              <a:lnSpc>
                <a:spcPts val="5900"/>
              </a:lnSpc>
              <a:defRPr sz="1800"/>
            </a:pPr>
            <a:r>
              <a:rPr sz="34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sp>
        <p:nvSpPr>
          <p:cNvPr id="237" name="Shape 237"/>
          <p:cNvSpPr/>
          <p:nvPr/>
        </p:nvSpPr>
        <p:spPr>
          <a:xfrm>
            <a:off x="11038302" y="3333750"/>
            <a:ext cx="75839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Ma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10014545" y="1106685"/>
            <a:ext cx="2805907" cy="4200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9" y="0"/>
                </a:moveTo>
                <a:cubicBezTo>
                  <a:pt x="219" y="0"/>
                  <a:pt x="0" y="146"/>
                  <a:pt x="0" y="327"/>
                </a:cubicBezTo>
                <a:lnTo>
                  <a:pt x="0" y="18143"/>
                </a:lnTo>
                <a:cubicBezTo>
                  <a:pt x="0" y="18323"/>
                  <a:pt x="219" y="18469"/>
                  <a:pt x="489" y="18469"/>
                </a:cubicBezTo>
                <a:lnTo>
                  <a:pt x="7042" y="18469"/>
                </a:lnTo>
                <a:lnTo>
                  <a:pt x="8017" y="21600"/>
                </a:lnTo>
                <a:lnTo>
                  <a:pt x="8994" y="18469"/>
                </a:lnTo>
                <a:lnTo>
                  <a:pt x="21111" y="18469"/>
                </a:lnTo>
                <a:cubicBezTo>
                  <a:pt x="21381" y="18469"/>
                  <a:pt x="21600" y="18323"/>
                  <a:pt x="21600" y="18143"/>
                </a:cubicBezTo>
                <a:lnTo>
                  <a:pt x="21600" y="327"/>
                </a:lnTo>
                <a:cubicBezTo>
                  <a:pt x="21600" y="146"/>
                  <a:pt x="21381" y="0"/>
                  <a:pt x="21111" y="0"/>
                </a:cubicBezTo>
                <a:lnTo>
                  <a:pt x="489" y="0"/>
                </a:lnTo>
                <a:close/>
              </a:path>
            </a:pathLst>
          </a:cu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240" name="kokeshi-dolls-clipar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700" y="4197846"/>
            <a:ext cx="7810501" cy="557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165100" y="2108200"/>
            <a:ext cx="2971800" cy="2806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2" y="0"/>
                </a:moveTo>
                <a:cubicBezTo>
                  <a:pt x="207" y="0"/>
                  <a:pt x="0" y="219"/>
                  <a:pt x="0" y="489"/>
                </a:cubicBezTo>
                <a:lnTo>
                  <a:pt x="0" y="17397"/>
                </a:lnTo>
                <a:cubicBezTo>
                  <a:pt x="0" y="17667"/>
                  <a:pt x="207" y="17886"/>
                  <a:pt x="462" y="17886"/>
                </a:cubicBezTo>
                <a:lnTo>
                  <a:pt x="4803" y="17886"/>
                </a:lnTo>
                <a:lnTo>
                  <a:pt x="5726" y="21600"/>
                </a:lnTo>
                <a:lnTo>
                  <a:pt x="6652" y="17886"/>
                </a:lnTo>
                <a:lnTo>
                  <a:pt x="21138" y="17886"/>
                </a:lnTo>
                <a:cubicBezTo>
                  <a:pt x="21393" y="17886"/>
                  <a:pt x="21600" y="17667"/>
                  <a:pt x="21600" y="17397"/>
                </a:cubicBezTo>
                <a:lnTo>
                  <a:pt x="21600" y="489"/>
                </a:lnTo>
                <a:cubicBezTo>
                  <a:pt x="21600" y="219"/>
                  <a:pt x="21393" y="0"/>
                  <a:pt x="21138" y="0"/>
                </a:cubicBezTo>
                <a:lnTo>
                  <a:pt x="46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42" name="Shape 242"/>
          <p:cNvSpPr/>
          <p:nvPr/>
        </p:nvSpPr>
        <p:spPr>
          <a:xfrm>
            <a:off x="6839470" y="469604"/>
            <a:ext cx="2805908" cy="42001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89" y="0"/>
                </a:moveTo>
                <a:cubicBezTo>
                  <a:pt x="219" y="0"/>
                  <a:pt x="0" y="146"/>
                  <a:pt x="0" y="327"/>
                </a:cubicBezTo>
                <a:lnTo>
                  <a:pt x="0" y="18143"/>
                </a:lnTo>
                <a:cubicBezTo>
                  <a:pt x="0" y="18323"/>
                  <a:pt x="219" y="18469"/>
                  <a:pt x="489" y="18469"/>
                </a:cubicBezTo>
                <a:lnTo>
                  <a:pt x="7042" y="18469"/>
                </a:lnTo>
                <a:lnTo>
                  <a:pt x="8017" y="21600"/>
                </a:lnTo>
                <a:lnTo>
                  <a:pt x="8994" y="18469"/>
                </a:lnTo>
                <a:lnTo>
                  <a:pt x="21111" y="18469"/>
                </a:lnTo>
                <a:cubicBezTo>
                  <a:pt x="21381" y="18469"/>
                  <a:pt x="21600" y="18323"/>
                  <a:pt x="21600" y="18143"/>
                </a:cubicBezTo>
                <a:lnTo>
                  <a:pt x="21600" y="327"/>
                </a:lnTo>
                <a:cubicBezTo>
                  <a:pt x="21600" y="146"/>
                  <a:pt x="21381" y="0"/>
                  <a:pt x="21111" y="0"/>
                </a:cubicBezTo>
                <a:lnTo>
                  <a:pt x="489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43" name="Shape 243"/>
          <p:cNvSpPr/>
          <p:nvPr>
            <p:ph type="title"/>
          </p:nvPr>
        </p:nvSpPr>
        <p:spPr>
          <a:xfrm>
            <a:off x="7048624" y="622300"/>
            <a:ext cx="2387601" cy="3505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What’s your</a:t>
            </a:r>
            <a:endParaRPr sz="4400"/>
          </a:p>
          <a:p>
            <a:pPr lvl="0">
              <a:defRPr sz="1800"/>
            </a:pPr>
            <a:r>
              <a:rPr sz="4400"/>
              <a:t>last name?</a:t>
            </a:r>
          </a:p>
        </p:txBody>
      </p:sp>
      <p:sp>
        <p:nvSpPr>
          <p:cNvPr id="244" name="Shape 244"/>
          <p:cNvSpPr/>
          <p:nvPr/>
        </p:nvSpPr>
        <p:spPr>
          <a:xfrm>
            <a:off x="3575248" y="1854200"/>
            <a:ext cx="2971801" cy="2705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2" y="0"/>
                </a:moveTo>
                <a:cubicBezTo>
                  <a:pt x="207" y="0"/>
                  <a:pt x="0" y="227"/>
                  <a:pt x="0" y="507"/>
                </a:cubicBezTo>
                <a:lnTo>
                  <a:pt x="0" y="18051"/>
                </a:lnTo>
                <a:cubicBezTo>
                  <a:pt x="0" y="18331"/>
                  <a:pt x="207" y="18558"/>
                  <a:pt x="462" y="18558"/>
                </a:cubicBezTo>
                <a:lnTo>
                  <a:pt x="6557" y="18558"/>
                </a:lnTo>
                <a:lnTo>
                  <a:pt x="7480" y="21600"/>
                </a:lnTo>
                <a:lnTo>
                  <a:pt x="8403" y="18558"/>
                </a:lnTo>
                <a:lnTo>
                  <a:pt x="21138" y="18558"/>
                </a:lnTo>
                <a:cubicBezTo>
                  <a:pt x="21393" y="18558"/>
                  <a:pt x="21600" y="18331"/>
                  <a:pt x="21600" y="18051"/>
                </a:cubicBezTo>
                <a:lnTo>
                  <a:pt x="21600" y="507"/>
                </a:lnTo>
                <a:cubicBezTo>
                  <a:pt x="21600" y="227"/>
                  <a:pt x="21393" y="0"/>
                  <a:pt x="21138" y="0"/>
                </a:cubicBezTo>
                <a:lnTo>
                  <a:pt x="462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45" name="Shape 245"/>
          <p:cNvSpPr/>
          <p:nvPr/>
        </p:nvSpPr>
        <p:spPr>
          <a:xfrm>
            <a:off x="2571477" y="1778000"/>
            <a:ext cx="4979343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6600"/>
              <a:t>Excuse </a:t>
            </a:r>
            <a:endParaRPr sz="6600"/>
          </a:p>
          <a:p>
            <a:pPr lvl="0">
              <a:defRPr sz="1800"/>
            </a:pPr>
            <a:r>
              <a:rPr sz="6600"/>
              <a:t>me</a:t>
            </a:r>
            <a:endParaRPr sz="6600"/>
          </a:p>
        </p:txBody>
      </p:sp>
      <p:sp>
        <p:nvSpPr>
          <p:cNvPr id="246" name="Shape 246"/>
          <p:cNvSpPr/>
          <p:nvPr/>
        </p:nvSpPr>
        <p:spPr>
          <a:xfrm>
            <a:off x="-76200" y="2235200"/>
            <a:ext cx="31877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8400"/>
            </a:lvl1pPr>
          </a:lstStyle>
          <a:p>
            <a:pPr lvl="0">
              <a:defRPr sz="1800"/>
            </a:pPr>
            <a:r>
              <a:rPr sz="8400"/>
              <a:t>hello</a:t>
            </a:r>
          </a:p>
        </p:txBody>
      </p:sp>
      <p:pic>
        <p:nvPicPr>
          <p:cNvPr id="247" name="kokedoll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70173" y="5116415"/>
            <a:ext cx="2971801" cy="4200425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0210688" y="1593850"/>
            <a:ext cx="2413621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5300">
                <a:solidFill>
                  <a:srgbClr val="FFFFFF"/>
                </a:solidFill>
              </a:rPr>
              <a:t>My last </a:t>
            </a:r>
            <a:endParaRPr sz="53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300">
                <a:solidFill>
                  <a:srgbClr val="FFFFFF"/>
                </a:solidFill>
              </a:rPr>
              <a:t>name is</a:t>
            </a:r>
            <a:endParaRPr sz="53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5300">
                <a:solidFill>
                  <a:srgbClr val="FFFFFF"/>
                </a:solidFill>
              </a:rPr>
              <a:t>Jones.</a:t>
            </a:r>
          </a:p>
        </p:txBody>
      </p:sp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921345" y="916185"/>
            <a:ext cx="3479007" cy="4200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4" y="0"/>
                </a:moveTo>
                <a:cubicBezTo>
                  <a:pt x="177" y="0"/>
                  <a:pt x="0" y="146"/>
                  <a:pt x="0" y="327"/>
                </a:cubicBezTo>
                <a:lnTo>
                  <a:pt x="0" y="18143"/>
                </a:lnTo>
                <a:cubicBezTo>
                  <a:pt x="0" y="18323"/>
                  <a:pt x="177" y="18469"/>
                  <a:pt x="394" y="18469"/>
                </a:cubicBezTo>
                <a:lnTo>
                  <a:pt x="5680" y="18469"/>
                </a:lnTo>
                <a:lnTo>
                  <a:pt x="6466" y="21600"/>
                </a:lnTo>
                <a:lnTo>
                  <a:pt x="7254" y="18469"/>
                </a:lnTo>
                <a:lnTo>
                  <a:pt x="21206" y="18469"/>
                </a:lnTo>
                <a:cubicBezTo>
                  <a:pt x="21423" y="18469"/>
                  <a:pt x="21600" y="18323"/>
                  <a:pt x="21600" y="18143"/>
                </a:cubicBezTo>
                <a:lnTo>
                  <a:pt x="21600" y="327"/>
                </a:lnTo>
                <a:cubicBezTo>
                  <a:pt x="21600" y="146"/>
                  <a:pt x="21423" y="0"/>
                  <a:pt x="21206" y="0"/>
                </a:cubicBezTo>
                <a:lnTo>
                  <a:pt x="394" y="0"/>
                </a:lnTo>
                <a:close/>
              </a:path>
            </a:pathLst>
          </a:cu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51" name="Shape 251"/>
          <p:cNvSpPr/>
          <p:nvPr>
            <p:ph type="title"/>
          </p:nvPr>
        </p:nvSpPr>
        <p:spPr>
          <a:xfrm>
            <a:off x="457398" y="1377950"/>
            <a:ext cx="4406901" cy="2489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你 呢?</a:t>
            </a:r>
            <a:endParaRPr sz="8400"/>
          </a:p>
          <a:p>
            <a:pPr lvl="0" defTabSz="457200">
              <a:lnSpc>
                <a:spcPts val="119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Nǐ</a:t>
            </a:r>
            <a:r>
              <a:rPr sz="8400"/>
              <a:t>  </a:t>
            </a: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ne?</a:t>
            </a:r>
          </a:p>
        </p:txBody>
      </p:sp>
      <p:sp>
        <p:nvSpPr>
          <p:cNvPr id="252" name="Shape 252"/>
          <p:cNvSpPr/>
          <p:nvPr/>
        </p:nvSpPr>
        <p:spPr>
          <a:xfrm>
            <a:off x="4902200" y="952500"/>
            <a:ext cx="6233815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and what about you?</a:t>
            </a:r>
          </a:p>
        </p:txBody>
      </p:sp>
      <p:pic>
        <p:nvPicPr>
          <p:cNvPr id="253" name="kokedo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273" y="4925915"/>
            <a:ext cx="2971801" cy="4200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kokeshi-dolls-clipar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3300" y="4096246"/>
            <a:ext cx="7810501" cy="557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6265509" y="3073400"/>
            <a:ext cx="473782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/>
            </a:lvl1pPr>
          </a:lstStyle>
          <a:p>
            <a:pPr lvl="0">
              <a:defRPr sz="1800"/>
            </a:pPr>
            <a:r>
              <a:rPr sz="8500"/>
              <a:t>?</a:t>
            </a:r>
          </a:p>
        </p:txBody>
      </p:sp>
      <p:sp>
        <p:nvSpPr>
          <p:cNvPr id="256" name="Shape 256"/>
          <p:cNvSpPr/>
          <p:nvPr/>
        </p:nvSpPr>
        <p:spPr>
          <a:xfrm>
            <a:off x="8970609" y="3073400"/>
            <a:ext cx="473782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/>
            </a:lvl1pPr>
          </a:lstStyle>
          <a:p>
            <a:pPr lvl="0">
              <a:defRPr sz="1800"/>
            </a:pPr>
            <a:r>
              <a:rPr sz="8500"/>
              <a:t>?</a:t>
            </a:r>
          </a:p>
        </p:txBody>
      </p:sp>
      <p:sp>
        <p:nvSpPr>
          <p:cNvPr id="257" name="Shape 257"/>
          <p:cNvSpPr/>
          <p:nvPr/>
        </p:nvSpPr>
        <p:spPr>
          <a:xfrm>
            <a:off x="11675709" y="3073400"/>
            <a:ext cx="473782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/>
            </a:lvl1pPr>
          </a:lstStyle>
          <a:p>
            <a:pPr lvl="0">
              <a:defRPr sz="1800"/>
            </a:pPr>
            <a:r>
              <a:rPr sz="8500"/>
              <a:t>?</a:t>
            </a:r>
          </a:p>
        </p:txBody>
      </p:sp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lone-and-confus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7850" y="5956300"/>
            <a:ext cx="3810001" cy="381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6985000" y="2209800"/>
            <a:ext cx="4406901" cy="4991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882B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00882B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61" name="Shape 261"/>
          <p:cNvSpPr/>
          <p:nvPr/>
        </p:nvSpPr>
        <p:spPr>
          <a:xfrm>
            <a:off x="2222500" y="2209800"/>
            <a:ext cx="4406901" cy="4991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62" name="Shape 262"/>
          <p:cNvSpPr/>
          <p:nvPr>
            <p:ph type="title"/>
          </p:nvPr>
        </p:nvSpPr>
        <p:spPr>
          <a:xfrm>
            <a:off x="2222500" y="2768600"/>
            <a:ext cx="4406900" cy="2489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你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Nǐ</a:t>
            </a:r>
          </a:p>
        </p:txBody>
      </p:sp>
      <p:sp>
        <p:nvSpPr>
          <p:cNvPr id="263" name="Shape 263"/>
          <p:cNvSpPr/>
          <p:nvPr/>
        </p:nvSpPr>
        <p:spPr>
          <a:xfrm>
            <a:off x="8242651" y="2866898"/>
            <a:ext cx="1891598" cy="2292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8400"/>
              <a:t>呢?</a:t>
            </a:r>
            <a:endParaRPr sz="8400"/>
          </a:p>
          <a:p>
            <a:pPr lvl="0" defTabSz="457200">
              <a:lnSpc>
                <a:spcPts val="76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ne?</a:t>
            </a:r>
          </a:p>
        </p:txBody>
      </p:sp>
      <p:sp>
        <p:nvSpPr>
          <p:cNvPr id="264" name="Shape 264"/>
          <p:cNvSpPr/>
          <p:nvPr/>
        </p:nvSpPr>
        <p:spPr>
          <a:xfrm>
            <a:off x="3964582" y="5568950"/>
            <a:ext cx="922736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4200"/>
              <a:t>You</a:t>
            </a:r>
          </a:p>
        </p:txBody>
      </p:sp>
      <p:sp>
        <p:nvSpPr>
          <p:cNvPr id="265" name="Shape 265"/>
          <p:cNvSpPr/>
          <p:nvPr/>
        </p:nvSpPr>
        <p:spPr>
          <a:xfrm>
            <a:off x="8902699" y="5557074"/>
            <a:ext cx="1016001" cy="1001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100"/>
            </a:lvl1pPr>
          </a:lstStyle>
          <a:p>
            <a:pPr lvl="0">
              <a:defRPr sz="1800"/>
            </a:pPr>
            <a:r>
              <a:rPr sz="7100"/>
              <a:t>？</a:t>
            </a:r>
          </a:p>
        </p:txBody>
      </p:sp>
      <p:sp>
        <p:nvSpPr>
          <p:cNvPr id="266" name="Shape 266"/>
          <p:cNvSpPr/>
          <p:nvPr/>
        </p:nvSpPr>
        <p:spPr>
          <a:xfrm>
            <a:off x="3385517" y="279400"/>
            <a:ext cx="684336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600"/>
            </a:lvl1pPr>
          </a:lstStyle>
          <a:p>
            <a:pPr lvl="0">
              <a:defRPr sz="1800"/>
            </a:pPr>
            <a:r>
              <a:rPr sz="7600"/>
              <a:t>What about you?</a:t>
            </a:r>
          </a:p>
        </p:txBody>
      </p:sp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921345" y="916185"/>
            <a:ext cx="3479007" cy="4200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94" y="0"/>
                </a:moveTo>
                <a:cubicBezTo>
                  <a:pt x="177" y="0"/>
                  <a:pt x="0" y="146"/>
                  <a:pt x="0" y="327"/>
                </a:cubicBezTo>
                <a:lnTo>
                  <a:pt x="0" y="18143"/>
                </a:lnTo>
                <a:cubicBezTo>
                  <a:pt x="0" y="18323"/>
                  <a:pt x="177" y="18469"/>
                  <a:pt x="394" y="18469"/>
                </a:cubicBezTo>
                <a:lnTo>
                  <a:pt x="5680" y="18469"/>
                </a:lnTo>
                <a:lnTo>
                  <a:pt x="6466" y="21600"/>
                </a:lnTo>
                <a:lnTo>
                  <a:pt x="7254" y="18469"/>
                </a:lnTo>
                <a:lnTo>
                  <a:pt x="21206" y="18469"/>
                </a:lnTo>
                <a:cubicBezTo>
                  <a:pt x="21423" y="18469"/>
                  <a:pt x="21600" y="18323"/>
                  <a:pt x="21600" y="18143"/>
                </a:cubicBezTo>
                <a:lnTo>
                  <a:pt x="21600" y="327"/>
                </a:lnTo>
                <a:cubicBezTo>
                  <a:pt x="21600" y="146"/>
                  <a:pt x="21423" y="0"/>
                  <a:pt x="21206" y="0"/>
                </a:cubicBezTo>
                <a:lnTo>
                  <a:pt x="394" y="0"/>
                </a:lnTo>
                <a:close/>
              </a:path>
            </a:pathLst>
          </a:custGeom>
          <a:solidFill>
            <a:srgbClr val="C8250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69" name="Shape 269"/>
          <p:cNvSpPr/>
          <p:nvPr>
            <p:ph type="title"/>
          </p:nvPr>
        </p:nvSpPr>
        <p:spPr>
          <a:xfrm>
            <a:off x="457398" y="1377950"/>
            <a:ext cx="4406901" cy="24892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你 呢?</a:t>
            </a:r>
            <a:endParaRPr sz="8400"/>
          </a:p>
          <a:p>
            <a:pPr lvl="0" defTabSz="457200">
              <a:lnSpc>
                <a:spcPts val="11900"/>
              </a:lnSpc>
              <a:defRPr sz="1800"/>
            </a:pP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Nǐ</a:t>
            </a:r>
            <a:r>
              <a:rPr sz="8400"/>
              <a:t>  </a:t>
            </a:r>
            <a:r>
              <a:rPr sz="4800">
                <a:latin typeface="Lucida Sans Unicode"/>
                <a:ea typeface="Lucida Sans Unicode"/>
                <a:cs typeface="Lucida Sans Unicode"/>
                <a:sym typeface="Lucida Sans Unicode"/>
              </a:rPr>
              <a:t>ne?</a:t>
            </a:r>
          </a:p>
        </p:txBody>
      </p:sp>
      <p:sp>
        <p:nvSpPr>
          <p:cNvPr id="270" name="Shape 270"/>
          <p:cNvSpPr/>
          <p:nvPr/>
        </p:nvSpPr>
        <p:spPr>
          <a:xfrm>
            <a:off x="4927600" y="482600"/>
            <a:ext cx="6233815" cy="104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600"/>
              </a:lnSpc>
              <a:defRPr sz="4800">
                <a:solidFill>
                  <a:srgbClr val="11053B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11053B"/>
                </a:solidFill>
              </a:rPr>
              <a:t>and what about you?</a:t>
            </a:r>
          </a:p>
        </p:txBody>
      </p:sp>
      <p:pic>
        <p:nvPicPr>
          <p:cNvPr id="271" name="kokedo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4273" y="4925915"/>
            <a:ext cx="2971801" cy="4200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kokeshi-dolls-clipart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56100" y="4362946"/>
            <a:ext cx="7810501" cy="557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/>
          <p:nvPr/>
        </p:nvSpPr>
        <p:spPr>
          <a:xfrm>
            <a:off x="4835115" y="2363985"/>
            <a:ext cx="2463801" cy="2325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1" y="0"/>
                </a:moveTo>
                <a:cubicBezTo>
                  <a:pt x="184" y="0"/>
                  <a:pt x="0" y="195"/>
                  <a:pt x="0" y="435"/>
                </a:cubicBezTo>
                <a:lnTo>
                  <a:pt x="0" y="16996"/>
                </a:lnTo>
                <a:cubicBezTo>
                  <a:pt x="0" y="17236"/>
                  <a:pt x="184" y="17431"/>
                  <a:pt x="411" y="17431"/>
                </a:cubicBezTo>
                <a:lnTo>
                  <a:pt x="5915" y="17431"/>
                </a:lnTo>
                <a:lnTo>
                  <a:pt x="6733" y="21600"/>
                </a:lnTo>
                <a:lnTo>
                  <a:pt x="7554" y="17431"/>
                </a:lnTo>
                <a:lnTo>
                  <a:pt x="21189" y="17431"/>
                </a:lnTo>
                <a:cubicBezTo>
                  <a:pt x="21416" y="17431"/>
                  <a:pt x="21600" y="17236"/>
                  <a:pt x="21600" y="16996"/>
                </a:cubicBezTo>
                <a:lnTo>
                  <a:pt x="21600" y="435"/>
                </a:lnTo>
                <a:cubicBezTo>
                  <a:pt x="21600" y="195"/>
                  <a:pt x="21416" y="0"/>
                  <a:pt x="21189" y="0"/>
                </a:cubicBezTo>
                <a:lnTo>
                  <a:pt x="411" y="0"/>
                </a:lnTo>
                <a:close/>
              </a:path>
            </a:pathLst>
          </a:custGeom>
          <a:solidFill>
            <a:srgbClr val="F5D328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74" name="Shape 274"/>
          <p:cNvSpPr/>
          <p:nvPr/>
        </p:nvSpPr>
        <p:spPr>
          <a:xfrm>
            <a:off x="5657924" y="2291903"/>
            <a:ext cx="100456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3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姓            xìng</a:t>
            </a:r>
          </a:p>
        </p:txBody>
      </p:sp>
      <p:sp>
        <p:nvSpPr>
          <p:cNvPr id="275" name="Shape 275"/>
          <p:cNvSpPr/>
          <p:nvPr/>
        </p:nvSpPr>
        <p:spPr>
          <a:xfrm>
            <a:off x="6654961" y="3260129"/>
            <a:ext cx="47900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</a:rPr>
              <a:t>Lu</a:t>
            </a:r>
          </a:p>
        </p:txBody>
      </p:sp>
      <p:sp>
        <p:nvSpPr>
          <p:cNvPr id="276" name="Shape 276"/>
          <p:cNvSpPr/>
          <p:nvPr/>
        </p:nvSpPr>
        <p:spPr>
          <a:xfrm>
            <a:off x="4619327" y="2320925"/>
            <a:ext cx="1284586" cy="199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300">
                <a:solidFill>
                  <a:srgbClr val="FFFFFF"/>
                </a:solidFill>
              </a:rPr>
              <a:t>我</a:t>
            </a:r>
            <a:endParaRPr sz="3300">
              <a:solidFill>
                <a:srgbClr val="FFFFFF"/>
              </a:solidFill>
            </a:endParaRPr>
          </a:p>
          <a:p>
            <a:pPr lvl="0" defTabSz="457200">
              <a:lnSpc>
                <a:spcPts val="5800"/>
              </a:lnSpc>
              <a:defRPr sz="1800"/>
            </a:pPr>
            <a:r>
              <a:rPr sz="33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sp>
        <p:nvSpPr>
          <p:cNvPr id="277" name="Shape 277"/>
          <p:cNvSpPr/>
          <p:nvPr/>
        </p:nvSpPr>
        <p:spPr>
          <a:xfrm>
            <a:off x="7717060" y="2385516"/>
            <a:ext cx="2463801" cy="2414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1" y="0"/>
                </a:moveTo>
                <a:cubicBezTo>
                  <a:pt x="184" y="0"/>
                  <a:pt x="0" y="188"/>
                  <a:pt x="0" y="419"/>
                </a:cubicBezTo>
                <a:lnTo>
                  <a:pt x="0" y="16370"/>
                </a:lnTo>
                <a:cubicBezTo>
                  <a:pt x="0" y="16602"/>
                  <a:pt x="184" y="16789"/>
                  <a:pt x="411" y="16789"/>
                </a:cubicBezTo>
                <a:lnTo>
                  <a:pt x="15379" y="16789"/>
                </a:lnTo>
                <a:lnTo>
                  <a:pt x="16197" y="21600"/>
                </a:lnTo>
                <a:lnTo>
                  <a:pt x="17018" y="16789"/>
                </a:lnTo>
                <a:lnTo>
                  <a:pt x="21189" y="16789"/>
                </a:lnTo>
                <a:cubicBezTo>
                  <a:pt x="21416" y="16789"/>
                  <a:pt x="21600" y="16602"/>
                  <a:pt x="21600" y="16370"/>
                </a:cubicBezTo>
                <a:lnTo>
                  <a:pt x="21600" y="419"/>
                </a:lnTo>
                <a:cubicBezTo>
                  <a:pt x="21600" y="188"/>
                  <a:pt x="21416" y="0"/>
                  <a:pt x="21189" y="0"/>
                </a:cubicBezTo>
                <a:lnTo>
                  <a:pt x="411" y="0"/>
                </a:lnTo>
                <a:close/>
              </a:path>
            </a:pathLst>
          </a:custGeom>
          <a:solidFill>
            <a:srgbClr val="70BF4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78" name="Shape 278"/>
          <p:cNvSpPr/>
          <p:nvPr/>
        </p:nvSpPr>
        <p:spPr>
          <a:xfrm>
            <a:off x="8446715" y="2342455"/>
            <a:ext cx="100456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3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姓            xìng</a:t>
            </a:r>
          </a:p>
        </p:txBody>
      </p:sp>
      <p:sp>
        <p:nvSpPr>
          <p:cNvPr id="279" name="Shape 279"/>
          <p:cNvSpPr/>
          <p:nvPr/>
        </p:nvSpPr>
        <p:spPr>
          <a:xfrm>
            <a:off x="9388574" y="3326110"/>
            <a:ext cx="72411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>
                <a:solidFill>
                  <a:srgbClr val="FFFFFF"/>
                </a:solidFill>
              </a:rPr>
              <a:t>Han</a:t>
            </a:r>
          </a:p>
        </p:txBody>
      </p:sp>
      <p:sp>
        <p:nvSpPr>
          <p:cNvPr id="280" name="Shape 280"/>
          <p:cNvSpPr/>
          <p:nvPr/>
        </p:nvSpPr>
        <p:spPr>
          <a:xfrm>
            <a:off x="7456115" y="2431603"/>
            <a:ext cx="128458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300">
                <a:solidFill>
                  <a:srgbClr val="FFFFFF"/>
                </a:solidFill>
              </a:rPr>
              <a:t>我</a:t>
            </a:r>
            <a:endParaRPr sz="3300">
              <a:solidFill>
                <a:srgbClr val="FFFFFF"/>
              </a:solidFill>
            </a:endParaRPr>
          </a:p>
          <a:p>
            <a:pPr lvl="0" defTabSz="457200">
              <a:lnSpc>
                <a:spcPts val="5800"/>
              </a:lnSpc>
              <a:defRPr sz="1800"/>
            </a:pPr>
            <a:r>
              <a:rPr sz="33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  <p:sp>
        <p:nvSpPr>
          <p:cNvPr id="281" name="Shape 281"/>
          <p:cNvSpPr/>
          <p:nvPr/>
        </p:nvSpPr>
        <p:spPr>
          <a:xfrm>
            <a:off x="10404772" y="2414240"/>
            <a:ext cx="2463801" cy="232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11" y="0"/>
                </a:moveTo>
                <a:cubicBezTo>
                  <a:pt x="184" y="0"/>
                  <a:pt x="0" y="195"/>
                  <a:pt x="0" y="435"/>
                </a:cubicBezTo>
                <a:lnTo>
                  <a:pt x="0" y="16996"/>
                </a:lnTo>
                <a:cubicBezTo>
                  <a:pt x="0" y="17236"/>
                  <a:pt x="184" y="17431"/>
                  <a:pt x="411" y="17431"/>
                </a:cubicBezTo>
                <a:lnTo>
                  <a:pt x="5915" y="17431"/>
                </a:lnTo>
                <a:lnTo>
                  <a:pt x="6733" y="21600"/>
                </a:lnTo>
                <a:lnTo>
                  <a:pt x="7554" y="17431"/>
                </a:lnTo>
                <a:lnTo>
                  <a:pt x="21189" y="17431"/>
                </a:lnTo>
                <a:cubicBezTo>
                  <a:pt x="21416" y="17431"/>
                  <a:pt x="21600" y="17236"/>
                  <a:pt x="21600" y="16996"/>
                </a:cubicBezTo>
                <a:lnTo>
                  <a:pt x="21600" y="435"/>
                </a:lnTo>
                <a:cubicBezTo>
                  <a:pt x="21600" y="195"/>
                  <a:pt x="21416" y="0"/>
                  <a:pt x="21189" y="0"/>
                </a:cubicBezTo>
                <a:lnTo>
                  <a:pt x="411" y="0"/>
                </a:lnTo>
                <a:close/>
              </a:path>
            </a:pathLst>
          </a:custGeom>
          <a:solidFill>
            <a:srgbClr val="51A7F9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82" name="Shape 282"/>
          <p:cNvSpPr/>
          <p:nvPr/>
        </p:nvSpPr>
        <p:spPr>
          <a:xfrm>
            <a:off x="11134427" y="2371179"/>
            <a:ext cx="100456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3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00">
                <a:solidFill>
                  <a:srgbClr val="FFFFFF"/>
                </a:solidFill>
              </a:rPr>
              <a:t>姓            xìng</a:t>
            </a:r>
          </a:p>
        </p:txBody>
      </p:sp>
      <p:sp>
        <p:nvSpPr>
          <p:cNvPr id="283" name="Shape 283"/>
          <p:cNvSpPr/>
          <p:nvPr/>
        </p:nvSpPr>
        <p:spPr>
          <a:xfrm>
            <a:off x="11994008" y="3281660"/>
            <a:ext cx="43867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Li</a:t>
            </a:r>
          </a:p>
        </p:txBody>
      </p:sp>
      <p:sp>
        <p:nvSpPr>
          <p:cNvPr id="284" name="Shape 284"/>
          <p:cNvSpPr/>
          <p:nvPr/>
        </p:nvSpPr>
        <p:spPr>
          <a:xfrm>
            <a:off x="10143827" y="2460327"/>
            <a:ext cx="128458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3300">
                <a:solidFill>
                  <a:srgbClr val="FFFFFF"/>
                </a:solidFill>
              </a:rPr>
              <a:t>我</a:t>
            </a:r>
            <a:endParaRPr sz="3300">
              <a:solidFill>
                <a:srgbClr val="FFFFFF"/>
              </a:solidFill>
            </a:endParaRPr>
          </a:p>
          <a:p>
            <a:pPr lvl="0" defTabSz="457200">
              <a:lnSpc>
                <a:spcPts val="5800"/>
              </a:lnSpc>
              <a:defRPr sz="1800"/>
            </a:pPr>
            <a:r>
              <a:rPr sz="3300"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rPr>
              <a:t>Wǒ</a:t>
            </a:r>
          </a:p>
        </p:txBody>
      </p:sp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ThinkstockPhotos-9171611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2354" y="882650"/>
            <a:ext cx="9297492" cy="9297492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>
            <p:ph type="title"/>
          </p:nvPr>
        </p:nvSpPr>
        <p:spPr>
          <a:xfrm>
            <a:off x="-1981200" y="-5588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Let’s Review</a:t>
            </a:r>
          </a:p>
        </p:txBody>
      </p:sp>
      <p:sp>
        <p:nvSpPr>
          <p:cNvPr id="288" name="Shape 288"/>
          <p:cNvSpPr/>
          <p:nvPr>
            <p:ph type="body" idx="1"/>
          </p:nvPr>
        </p:nvSpPr>
        <p:spPr>
          <a:xfrm>
            <a:off x="3403600" y="3225800"/>
            <a:ext cx="2743200" cy="5651500"/>
          </a:xfrm>
          <a:prstGeom prst="rect">
            <a:avLst/>
          </a:prstGeom>
        </p:spPr>
        <p:txBody>
          <a:bodyPr/>
          <a:lstStyle/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Hello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You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You (polite)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I / me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Good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Goodbye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What’s your last name?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My last name is…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Please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Ask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Excuse me</a:t>
            </a:r>
            <a:endParaRPr sz="1200"/>
          </a:p>
          <a:p>
            <a:pPr lvl="0" marL="0" indent="0" algn="ctr">
              <a:lnSpc>
                <a:spcPct val="10000"/>
              </a:lnSpc>
              <a:buSzTx/>
              <a:buNone/>
              <a:defRPr sz="1800"/>
            </a:pPr>
            <a:r>
              <a:rPr sz="1200"/>
              <a:t>And what about you?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title"/>
          </p:nvPr>
        </p:nvSpPr>
        <p:spPr>
          <a:xfrm>
            <a:off x="1206251" y="-508000"/>
            <a:ext cx="10592297" cy="2438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400"/>
              <a:t>Meeting someone new</a:t>
            </a:r>
          </a:p>
        </p:txBody>
      </p:sp>
      <p:graphicFrame>
        <p:nvGraphicFramePr>
          <p:cNvPr id="291" name="Table 291"/>
          <p:cNvGraphicFramePr/>
          <p:nvPr/>
        </p:nvGraphicFramePr>
        <p:xfrm>
          <a:off x="1931689" y="4038600"/>
          <a:ext cx="9474201" cy="51181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558357"/>
                <a:gridCol w="4915842"/>
              </a:tblGrid>
              <a:tr h="853016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Hello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你好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853016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Excuse me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请问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853016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What’s your last name?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您贵姓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853016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My last name is...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我姓...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853016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And you?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你呢？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  <a:tr h="853016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Goodbye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+mn-lt"/>
                          <a:ea typeface="+mn-ea"/>
                          <a:cs typeface="+mn-cs"/>
                        </a:rPr>
                        <a:t>再见</a:t>
                      </a: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</a:tr>
            </a:tbl>
          </a:graphicData>
        </a:graphic>
      </p:graphicFrame>
      <p:pic>
        <p:nvPicPr>
          <p:cNvPr id="292" name="meeting-somon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2515" y="1598860"/>
            <a:ext cx="5108902" cy="22055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0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8700" y="203200"/>
            <a:ext cx="11480800" cy="933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0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5800" y="57150"/>
            <a:ext cx="9875312" cy="963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0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800" y="211364"/>
            <a:ext cx="9405296" cy="9573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0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8066" y="98714"/>
            <a:ext cx="9185958" cy="95561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0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25400"/>
            <a:ext cx="8357982" cy="970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